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26"/>
  </p:notesMasterIdLst>
  <p:handoutMasterIdLst>
    <p:handoutMasterId r:id="rId27"/>
  </p:handoutMasterIdLst>
  <p:sldIdLst>
    <p:sldId id="256" r:id="rId5"/>
    <p:sldId id="2147480740" r:id="rId6"/>
    <p:sldId id="2147480764" r:id="rId7"/>
    <p:sldId id="824" r:id="rId8"/>
    <p:sldId id="2147480786" r:id="rId9"/>
    <p:sldId id="2147480780" r:id="rId10"/>
    <p:sldId id="2147480765" r:id="rId11"/>
    <p:sldId id="2147480775" r:id="rId12"/>
    <p:sldId id="2147480781" r:id="rId13"/>
    <p:sldId id="2147480782" r:id="rId14"/>
    <p:sldId id="2147480783" r:id="rId15"/>
    <p:sldId id="2147480784" r:id="rId16"/>
    <p:sldId id="2147480788" r:id="rId17"/>
    <p:sldId id="2147480789" r:id="rId18"/>
    <p:sldId id="2147480778" r:id="rId19"/>
    <p:sldId id="4668" r:id="rId20"/>
    <p:sldId id="2147480779" r:id="rId21"/>
    <p:sldId id="4848" r:id="rId22"/>
    <p:sldId id="2147480785" r:id="rId23"/>
    <p:sldId id="2147480787" r:id="rId24"/>
    <p:sldId id="2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56"/>
            <p14:sldId id="2147480740"/>
            <p14:sldId id="2147480764"/>
            <p14:sldId id="824"/>
            <p14:sldId id="2147480786"/>
            <p14:sldId id="2147480780"/>
            <p14:sldId id="2147480765"/>
            <p14:sldId id="2147480775"/>
            <p14:sldId id="2147480781"/>
            <p14:sldId id="2147480782"/>
            <p14:sldId id="2147480783"/>
            <p14:sldId id="2147480784"/>
            <p14:sldId id="2147480788"/>
            <p14:sldId id="2147480789"/>
            <p14:sldId id="2147480778"/>
            <p14:sldId id="4668"/>
            <p14:sldId id="2147480779"/>
            <p14:sldId id="4848"/>
            <p14:sldId id="2147480785"/>
            <p14:sldId id="2147480787"/>
            <p14:sldId id="263"/>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F8E99-178E-4E17-9760-2408B0876B7E}" v="51" dt="2026-05-11T08:13:58.6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12" autoAdjust="0"/>
    <p:restoredTop sz="94601" autoAdjust="0"/>
  </p:normalViewPr>
  <p:slideViewPr>
    <p:cSldViewPr snapToGrid="0">
      <p:cViewPr varScale="1">
        <p:scale>
          <a:sx n="63" d="100"/>
          <a:sy n="63" d="100"/>
        </p:scale>
        <p:origin x="1056"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5-11T14:35:42.773" v="6318" actId="478"/>
      <pc:docMkLst>
        <pc:docMk/>
      </pc:docMkLst>
      <pc:sldChg chg="modSp add mod">
        <pc:chgData name="Yoel Kortick" userId="167978f5-7f40-4909-85d5-d4149554ad4e" providerId="ADAL" clId="{D5FD8459-2B5C-48A5-9673-8D128202ED48}" dt="2026-05-10T06:21:48.816" v="4115" actId="20577"/>
        <pc:sldMkLst>
          <pc:docMk/>
          <pc:sldMk cId="937213517" sldId="256"/>
        </pc:sldMkLst>
        <pc:spChg chg="mod">
          <ac:chgData name="Yoel Kortick" userId="167978f5-7f40-4909-85d5-d4149554ad4e" providerId="ADAL" clId="{D5FD8459-2B5C-48A5-9673-8D128202ED48}" dt="2026-05-10T06:21:29.139" v="4112" actId="14100"/>
          <ac:spMkLst>
            <pc:docMk/>
            <pc:sldMk cId="937213517" sldId="256"/>
            <ac:spMk id="3" creationId="{F95ABB38-8390-3BEE-1B50-562E9CA19CB4}"/>
          </ac:spMkLst>
        </pc:spChg>
        <pc:spChg chg="mod">
          <ac:chgData name="Yoel Kortick" userId="167978f5-7f40-4909-85d5-d4149554ad4e" providerId="ADAL" clId="{D5FD8459-2B5C-48A5-9673-8D128202ED48}" dt="2026-05-10T06:21:37.046" v="4113"/>
          <ac:spMkLst>
            <pc:docMk/>
            <pc:sldMk cId="937213517" sldId="256"/>
            <ac:spMk id="4" creationId="{E58DAAEA-6E5B-4F29-34BF-BCCF61212BB8}"/>
          </ac:spMkLst>
        </pc:spChg>
        <pc:spChg chg="mod">
          <ac:chgData name="Yoel Kortick" userId="167978f5-7f40-4909-85d5-d4149554ad4e" providerId="ADAL" clId="{D5FD8459-2B5C-48A5-9673-8D128202ED48}" dt="2026-05-10T06:21:48.816" v="4115" actId="20577"/>
          <ac:spMkLst>
            <pc:docMk/>
            <pc:sldMk cId="937213517" sldId="256"/>
            <ac:spMk id="5" creationId="{A1FFCEB9-1357-D07B-79EA-629992E3E8D4}"/>
          </ac:spMkLst>
        </pc:spChg>
      </pc:sldChg>
      <pc:sldChg chg="delSp modSp add mod">
        <pc:chgData name="Yoel Kortick" userId="167978f5-7f40-4909-85d5-d4149554ad4e" providerId="ADAL" clId="{D5FD8459-2B5C-48A5-9673-8D128202ED48}" dt="2026-05-10T14:00:36.906" v="5341" actId="478"/>
        <pc:sldMkLst>
          <pc:docMk/>
          <pc:sldMk cId="1768914345" sldId="263"/>
        </pc:sldMkLst>
        <pc:spChg chg="del mod topLvl">
          <ac:chgData name="Yoel Kortick" userId="167978f5-7f40-4909-85d5-d4149554ad4e" providerId="ADAL" clId="{D5FD8459-2B5C-48A5-9673-8D128202ED48}" dt="2026-05-10T14:00:33.763" v="5340" actId="478"/>
          <ac:spMkLst>
            <pc:docMk/>
            <pc:sldMk cId="1768914345" sldId="263"/>
            <ac:spMk id="15" creationId="{93F702A5-4285-9F0F-87DD-AD60ECCCE377}"/>
          </ac:spMkLst>
        </pc:spChg>
        <pc:spChg chg="del topLvl">
          <ac:chgData name="Yoel Kortick" userId="167978f5-7f40-4909-85d5-d4149554ad4e" providerId="ADAL" clId="{D5FD8459-2B5C-48A5-9673-8D128202ED48}" dt="2026-05-10T14:00:36.906" v="5341" actId="478"/>
          <ac:spMkLst>
            <pc:docMk/>
            <pc:sldMk cId="1768914345" sldId="263"/>
            <ac:spMk id="16" creationId="{6FC1E511-B7E5-FFCE-E3F3-09A4A66C453C}"/>
          </ac:spMkLst>
        </pc:spChg>
        <pc:grpChg chg="del">
          <ac:chgData name="Yoel Kortick" userId="167978f5-7f40-4909-85d5-d4149554ad4e" providerId="ADAL" clId="{D5FD8459-2B5C-48A5-9673-8D128202ED48}" dt="2026-05-10T14:00:33.763" v="5340" actId="478"/>
          <ac:grpSpMkLst>
            <pc:docMk/>
            <pc:sldMk cId="1768914345" sldId="263"/>
            <ac:grpSpMk id="14" creationId="{CF97A55A-3CF9-C0EB-F903-BADEC407E3DF}"/>
          </ac:grpSpMkLst>
        </pc:grpChg>
      </pc:sldChg>
      <pc:sldChg chg="addSp delSp modSp del mod">
        <pc:chgData name="Yoel Kortick" userId="167978f5-7f40-4909-85d5-d4149554ad4e" providerId="ADAL" clId="{D5FD8459-2B5C-48A5-9673-8D128202ED48}" dt="2026-05-10T13:54:14.193" v="5008" actId="47"/>
        <pc:sldMkLst>
          <pc:docMk/>
          <pc:sldMk cId="2856320173" sldId="779"/>
        </pc:sldMkLst>
        <pc:spChg chg="mod">
          <ac:chgData name="Yoel Kortick" userId="167978f5-7f40-4909-85d5-d4149554ad4e" providerId="ADAL" clId="{D5FD8459-2B5C-48A5-9673-8D128202ED48}" dt="2026-05-10T06:40:36.463" v="4603"/>
          <ac:spMkLst>
            <pc:docMk/>
            <pc:sldMk cId="2856320173" sldId="779"/>
            <ac:spMk id="10" creationId="{9FDE65B9-8263-9994-158F-40028D78D068}"/>
          </ac:spMkLst>
        </pc:spChg>
        <pc:picChg chg="add del mod ord">
          <ac:chgData name="Yoel Kortick" userId="167978f5-7f40-4909-85d5-d4149554ad4e" providerId="ADAL" clId="{D5FD8459-2B5C-48A5-9673-8D128202ED48}" dt="2026-05-10T06:48:15.633" v="4896" actId="478"/>
          <ac:picMkLst>
            <pc:docMk/>
            <pc:sldMk cId="2856320173" sldId="779"/>
            <ac:picMk id="7" creationId="{CFCA38A3-7992-851E-55B3-3D64EAEB1E22}"/>
          </ac:picMkLst>
        </pc:picChg>
      </pc:sldChg>
      <pc:sldChg chg="addSp delSp modSp mod ord">
        <pc:chgData name="Yoel Kortick" userId="167978f5-7f40-4909-85d5-d4149554ad4e" providerId="ADAL" clId="{D5FD8459-2B5C-48A5-9673-8D128202ED48}" dt="2026-05-10T14:34:14.167" v="6077" actId="208"/>
        <pc:sldMkLst>
          <pc:docMk/>
          <pc:sldMk cId="3651084386" sldId="824"/>
        </pc:sldMkLst>
        <pc:spChg chg="add del mod">
          <ac:chgData name="Yoel Kortick" userId="167978f5-7f40-4909-85d5-d4149554ad4e" providerId="ADAL" clId="{D5FD8459-2B5C-48A5-9673-8D128202ED48}" dt="2026-05-10T14:34:11.350" v="6075" actId="478"/>
          <ac:spMkLst>
            <pc:docMk/>
            <pc:sldMk cId="3651084386" sldId="824"/>
            <ac:spMk id="3" creationId="{AC1A5564-0475-2BE8-0C83-30E21CD96366}"/>
          </ac:spMkLst>
        </pc:spChg>
        <pc:spChg chg="del mod">
          <ac:chgData name="Yoel Kortick" userId="167978f5-7f40-4909-85d5-d4149554ad4e" providerId="ADAL" clId="{D5FD8459-2B5C-48A5-9673-8D128202ED48}" dt="2026-05-10T14:34:09.894" v="6074" actId="478"/>
          <ac:spMkLst>
            <pc:docMk/>
            <pc:sldMk cId="3651084386" sldId="824"/>
            <ac:spMk id="11" creationId="{80A44AE9-1BE3-7BA2-EDB5-D75CCA8AFB34}"/>
          </ac:spMkLst>
        </pc:spChg>
        <pc:picChg chg="add mod">
          <ac:chgData name="Yoel Kortick" userId="167978f5-7f40-4909-85d5-d4149554ad4e" providerId="ADAL" clId="{D5FD8459-2B5C-48A5-9673-8D128202ED48}" dt="2026-05-10T14:34:14.167" v="6077" actId="208"/>
          <ac:picMkLst>
            <pc:docMk/>
            <pc:sldMk cId="3651084386" sldId="824"/>
            <ac:picMk id="5" creationId="{D8F063BA-7FDC-B578-1EBF-197FAD6CE1F1}"/>
          </ac:picMkLst>
        </pc:picChg>
      </pc:sldChg>
      <pc:sldChg chg="addSp delSp modSp mod">
        <pc:chgData name="Yoel Kortick" userId="167978f5-7f40-4909-85d5-d4149554ad4e" providerId="ADAL" clId="{D5FD8459-2B5C-48A5-9673-8D128202ED48}" dt="2026-05-11T08:13:58.605" v="6313"/>
        <pc:sldMkLst>
          <pc:docMk/>
          <pc:sldMk cId="4207350427" sldId="4668"/>
        </pc:sldMkLst>
        <pc:spChg chg="add mod">
          <ac:chgData name="Yoel Kortick" userId="167978f5-7f40-4909-85d5-d4149554ad4e" providerId="ADAL" clId="{D5FD8459-2B5C-48A5-9673-8D128202ED48}" dt="2026-05-10T14:01:58.670" v="5400" actId="1076"/>
          <ac:spMkLst>
            <pc:docMk/>
            <pc:sldMk cId="4207350427" sldId="4668"/>
            <ac:spMk id="2" creationId="{2B2555C0-D795-B262-ACF2-59BF46AE88D6}"/>
          </ac:spMkLst>
        </pc:spChg>
        <pc:spChg chg="mod">
          <ac:chgData name="Yoel Kortick" userId="167978f5-7f40-4909-85d5-d4149554ad4e" providerId="ADAL" clId="{D5FD8459-2B5C-48A5-9673-8D128202ED48}" dt="2026-05-11T08:13:58.605" v="6313"/>
          <ac:spMkLst>
            <pc:docMk/>
            <pc:sldMk cId="4207350427" sldId="4668"/>
            <ac:spMk id="3" creationId="{1F29DF9D-CB84-5F01-A746-54712ADB4DF7}"/>
          </ac:spMkLst>
        </pc:spChg>
        <pc:spChg chg="mod">
          <ac:chgData name="Yoel Kortick" userId="167978f5-7f40-4909-85d5-d4149554ad4e" providerId="ADAL" clId="{D5FD8459-2B5C-48A5-9673-8D128202ED48}" dt="2026-05-10T14:05:51.304" v="5708" actId="1036"/>
          <ac:spMkLst>
            <pc:docMk/>
            <pc:sldMk cId="4207350427" sldId="4668"/>
            <ac:spMk id="6" creationId="{170AD21D-B958-058B-6EF4-F37185795F51}"/>
          </ac:spMkLst>
        </pc:spChg>
        <pc:spChg chg="add mod">
          <ac:chgData name="Yoel Kortick" userId="167978f5-7f40-4909-85d5-d4149554ad4e" providerId="ADAL" clId="{D5FD8459-2B5C-48A5-9673-8D128202ED48}" dt="2026-05-10T14:01:43.379" v="5392" actId="1076"/>
          <ac:spMkLst>
            <pc:docMk/>
            <pc:sldMk cId="4207350427" sldId="4668"/>
            <ac:spMk id="7" creationId="{78228A9A-CAB3-A821-445C-82F6E05C32E3}"/>
          </ac:spMkLst>
        </pc:spChg>
        <pc:spChg chg="mod">
          <ac:chgData name="Yoel Kortick" userId="167978f5-7f40-4909-85d5-d4149554ad4e" providerId="ADAL" clId="{D5FD8459-2B5C-48A5-9673-8D128202ED48}" dt="2026-05-10T13:59:50.374" v="5337"/>
          <ac:spMkLst>
            <pc:docMk/>
            <pc:sldMk cId="4207350427" sldId="4668"/>
            <ac:spMk id="10" creationId="{FFCA2804-CFE5-4E1C-8980-B4DEDB50FFE3}"/>
          </ac:spMkLst>
        </pc:spChg>
        <pc:spChg chg="add mod">
          <ac:chgData name="Yoel Kortick" userId="167978f5-7f40-4909-85d5-d4149554ad4e" providerId="ADAL" clId="{D5FD8459-2B5C-48A5-9673-8D128202ED48}" dt="2026-05-10T14:05:51.304" v="5708" actId="1036"/>
          <ac:spMkLst>
            <pc:docMk/>
            <pc:sldMk cId="4207350427" sldId="4668"/>
            <ac:spMk id="14" creationId="{EF6EAA76-FF19-447E-79D6-7D452FE71DFC}"/>
          </ac:spMkLst>
        </pc:spChg>
        <pc:spChg chg="add mod">
          <ac:chgData name="Yoel Kortick" userId="167978f5-7f40-4909-85d5-d4149554ad4e" providerId="ADAL" clId="{D5FD8459-2B5C-48A5-9673-8D128202ED48}" dt="2026-05-10T14:04:19.287" v="5687" actId="1035"/>
          <ac:spMkLst>
            <pc:docMk/>
            <pc:sldMk cId="4207350427" sldId="4668"/>
            <ac:spMk id="15" creationId="{3E4A2C67-F643-A1A9-337A-69A6AD3DB15B}"/>
          </ac:spMkLst>
        </pc:spChg>
        <pc:spChg chg="add mod">
          <ac:chgData name="Yoel Kortick" userId="167978f5-7f40-4909-85d5-d4149554ad4e" providerId="ADAL" clId="{D5FD8459-2B5C-48A5-9673-8D128202ED48}" dt="2026-05-10T14:04:19.287" v="5687" actId="1035"/>
          <ac:spMkLst>
            <pc:docMk/>
            <pc:sldMk cId="4207350427" sldId="4668"/>
            <ac:spMk id="16" creationId="{D9D3EB1D-32F9-F904-3460-F6F3354D799C}"/>
          </ac:spMkLst>
        </pc:spChg>
        <pc:picChg chg="add del mod ord">
          <ac:chgData name="Yoel Kortick" userId="167978f5-7f40-4909-85d5-d4149554ad4e" providerId="ADAL" clId="{D5FD8459-2B5C-48A5-9673-8D128202ED48}" dt="2026-05-10T13:59:54.469" v="5338" actId="478"/>
          <ac:picMkLst>
            <pc:docMk/>
            <pc:sldMk cId="4207350427" sldId="4668"/>
            <ac:picMk id="4" creationId="{01D418C4-E40D-3C67-F5C8-A0D7FA1170BA}"/>
          </ac:picMkLst>
        </pc:picChg>
        <pc:picChg chg="add mod">
          <ac:chgData name="Yoel Kortick" userId="167978f5-7f40-4909-85d5-d4149554ad4e" providerId="ADAL" clId="{D5FD8459-2B5C-48A5-9673-8D128202ED48}" dt="2026-05-10T14:04:23.454" v="5688" actId="208"/>
          <ac:picMkLst>
            <pc:docMk/>
            <pc:sldMk cId="4207350427" sldId="4668"/>
            <ac:picMk id="8" creationId="{F743A5D1-0734-1A4B-0CD9-503D91623431}"/>
          </ac:picMkLst>
        </pc:picChg>
        <pc:picChg chg="add mod ord">
          <ac:chgData name="Yoel Kortick" userId="167978f5-7f40-4909-85d5-d4149554ad4e" providerId="ADAL" clId="{D5FD8459-2B5C-48A5-9673-8D128202ED48}" dt="2026-05-10T14:05:51.304" v="5708" actId="1036"/>
          <ac:picMkLst>
            <pc:docMk/>
            <pc:sldMk cId="4207350427" sldId="4668"/>
            <ac:picMk id="13" creationId="{2BC92B99-8DC7-C6F7-6415-C78329042F1F}"/>
          </ac:picMkLst>
        </pc:picChg>
        <pc:cxnChg chg="add del">
          <ac:chgData name="Yoel Kortick" userId="167978f5-7f40-4909-85d5-d4149554ad4e" providerId="ADAL" clId="{D5FD8459-2B5C-48A5-9673-8D128202ED48}" dt="2026-05-10T14:01:45.464" v="5393" actId="478"/>
          <ac:cxnSpMkLst>
            <pc:docMk/>
            <pc:sldMk cId="4207350427" sldId="4668"/>
            <ac:cxnSpMk id="11" creationId="{9D5F9724-A636-203D-2C5B-5C8C0196FFC0}"/>
          </ac:cxnSpMkLst>
        </pc:cxnChg>
      </pc:sldChg>
      <pc:sldChg chg="addSp delSp modSp mod">
        <pc:chgData name="Yoel Kortick" userId="167978f5-7f40-4909-85d5-d4149554ad4e" providerId="ADAL" clId="{D5FD8459-2B5C-48A5-9673-8D128202ED48}" dt="2026-05-11T08:13:58.605" v="6313"/>
        <pc:sldMkLst>
          <pc:docMk/>
          <pc:sldMk cId="2601748979" sldId="4848"/>
        </pc:sldMkLst>
        <pc:spChg chg="add del">
          <ac:chgData name="Yoel Kortick" userId="167978f5-7f40-4909-85d5-d4149554ad4e" providerId="ADAL" clId="{D5FD8459-2B5C-48A5-9673-8D128202ED48}" dt="2026-05-10T14:06:33.417" v="5714" actId="22"/>
          <ac:spMkLst>
            <pc:docMk/>
            <pc:sldMk cId="2601748979" sldId="4848"/>
            <ac:spMk id="3" creationId="{D625308B-3741-D685-A873-AC94D0EF6DD1}"/>
          </ac:spMkLst>
        </pc:spChg>
        <pc:spChg chg="add mod">
          <ac:chgData name="Yoel Kortick" userId="167978f5-7f40-4909-85d5-d4149554ad4e" providerId="ADAL" clId="{D5FD8459-2B5C-48A5-9673-8D128202ED48}" dt="2026-05-11T08:13:58.605" v="6313"/>
          <ac:spMkLst>
            <pc:docMk/>
            <pc:sldMk cId="2601748979" sldId="4848"/>
            <ac:spMk id="4" creationId="{03ABB895-6B5B-2463-0A47-AE007106D818}"/>
          </ac:spMkLst>
        </pc:spChg>
        <pc:spChg chg="add">
          <ac:chgData name="Yoel Kortick" userId="167978f5-7f40-4909-85d5-d4149554ad4e" providerId="ADAL" clId="{D5FD8459-2B5C-48A5-9673-8D128202ED48}" dt="2026-05-10T14:07:45.085" v="5739" actId="11529"/>
          <ac:spMkLst>
            <pc:docMk/>
            <pc:sldMk cId="2601748979" sldId="4848"/>
            <ac:spMk id="7" creationId="{B727F371-0196-E351-B4D9-C8DD2CC72292}"/>
          </ac:spMkLst>
        </pc:spChg>
        <pc:spChg chg="mod">
          <ac:chgData name="Yoel Kortick" userId="167978f5-7f40-4909-85d5-d4149554ad4e" providerId="ADAL" clId="{D5FD8459-2B5C-48A5-9673-8D128202ED48}" dt="2026-05-10T14:05:40.437" v="5694"/>
          <ac:spMkLst>
            <pc:docMk/>
            <pc:sldMk cId="2601748979" sldId="4848"/>
            <ac:spMk id="10" creationId="{1944DDE5-5A17-7584-CFB0-6D73B02BD364}"/>
          </ac:spMkLst>
        </pc:spChg>
        <pc:spChg chg="add del mod">
          <ac:chgData name="Yoel Kortick" userId="167978f5-7f40-4909-85d5-d4149554ad4e" providerId="ADAL" clId="{D5FD8459-2B5C-48A5-9673-8D128202ED48}" dt="2026-05-10T14:06:04.522" v="5710" actId="478"/>
          <ac:spMkLst>
            <pc:docMk/>
            <pc:sldMk cId="2601748979" sldId="4848"/>
            <ac:spMk id="11" creationId="{931911AC-99C1-4212-5D45-96994D324CA2}"/>
          </ac:spMkLst>
        </pc:spChg>
        <pc:spChg chg="add del mod">
          <ac:chgData name="Yoel Kortick" userId="167978f5-7f40-4909-85d5-d4149554ad4e" providerId="ADAL" clId="{D5FD8459-2B5C-48A5-9673-8D128202ED48}" dt="2026-05-10T14:06:09.999" v="5712" actId="478"/>
          <ac:spMkLst>
            <pc:docMk/>
            <pc:sldMk cId="2601748979" sldId="4848"/>
            <ac:spMk id="12" creationId="{5598AA83-B3AE-CA21-E709-1451976D4C23}"/>
          </ac:spMkLst>
        </pc:spChg>
        <pc:spChg chg="add">
          <ac:chgData name="Yoel Kortick" userId="167978f5-7f40-4909-85d5-d4149554ad4e" providerId="ADAL" clId="{D5FD8459-2B5C-48A5-9673-8D128202ED48}" dt="2026-05-10T14:07:50.490" v="5740" actId="11529"/>
          <ac:spMkLst>
            <pc:docMk/>
            <pc:sldMk cId="2601748979" sldId="4848"/>
            <ac:spMk id="14" creationId="{4046E6BB-BB5E-3BBF-20B8-BD426030C571}"/>
          </ac:spMkLst>
        </pc:spChg>
        <pc:spChg chg="add">
          <ac:chgData name="Yoel Kortick" userId="167978f5-7f40-4909-85d5-d4149554ad4e" providerId="ADAL" clId="{D5FD8459-2B5C-48A5-9673-8D128202ED48}" dt="2026-05-10T14:07:55.517" v="5741" actId="11529"/>
          <ac:spMkLst>
            <pc:docMk/>
            <pc:sldMk cId="2601748979" sldId="4848"/>
            <ac:spMk id="15" creationId="{2D0E3FF2-E0F9-822F-D11F-79B254AB3775}"/>
          </ac:spMkLst>
        </pc:spChg>
        <pc:picChg chg="add mod ord">
          <ac:chgData name="Yoel Kortick" userId="167978f5-7f40-4909-85d5-d4149554ad4e" providerId="ADAL" clId="{D5FD8459-2B5C-48A5-9673-8D128202ED48}" dt="2026-05-10T14:07:36.330" v="5738" actId="167"/>
          <ac:picMkLst>
            <pc:docMk/>
            <pc:sldMk cId="2601748979" sldId="4848"/>
            <ac:picMk id="6" creationId="{8B5708C4-6369-24C1-8312-2A7166D53E97}"/>
          </ac:picMkLst>
        </pc:picChg>
        <pc:picChg chg="add del mod">
          <ac:chgData name="Yoel Kortick" userId="167978f5-7f40-4909-85d5-d4149554ad4e" providerId="ADAL" clId="{D5FD8459-2B5C-48A5-9673-8D128202ED48}" dt="2026-05-10T14:06:02.012" v="5709" actId="478"/>
          <ac:picMkLst>
            <pc:docMk/>
            <pc:sldMk cId="2601748979" sldId="4848"/>
            <ac:picMk id="8" creationId="{351D91E5-47DF-5DE7-7C22-BF518B6A4DC9}"/>
          </ac:picMkLst>
        </pc:picChg>
        <pc:cxnChg chg="add del mod">
          <ac:chgData name="Yoel Kortick" userId="167978f5-7f40-4909-85d5-d4149554ad4e" providerId="ADAL" clId="{D5FD8459-2B5C-48A5-9673-8D128202ED48}" dt="2026-05-10T14:06:06.811" v="5711" actId="478"/>
          <ac:cxnSpMkLst>
            <pc:docMk/>
            <pc:sldMk cId="2601748979" sldId="4848"/>
            <ac:cxnSpMk id="13" creationId="{25FF49ED-0AE1-3922-2473-EB7F1E9EB1A4}"/>
          </ac:cxnSpMkLst>
        </pc:cxnChg>
      </pc:sldChg>
      <pc:sldChg chg="modSp add del mod">
        <pc:chgData name="Yoel Kortick" userId="167978f5-7f40-4909-85d5-d4149554ad4e" providerId="ADAL" clId="{D5FD8459-2B5C-48A5-9673-8D128202ED48}" dt="2026-05-10T06:21:53.816" v="4116" actId="47"/>
        <pc:sldMkLst>
          <pc:docMk/>
          <pc:sldMk cId="4211200420" sldId="2147480734"/>
        </pc:sldMkLst>
        <pc:spChg chg="mod">
          <ac:chgData name="Yoel Kortick" userId="167978f5-7f40-4909-85d5-d4149554ad4e" providerId="ADAL" clId="{D5FD8459-2B5C-48A5-9673-8D128202ED48}" dt="2026-05-10T06:13:14.833" v="4074" actId="20577"/>
          <ac:spMkLst>
            <pc:docMk/>
            <pc:sldMk cId="4211200420" sldId="2147480734"/>
            <ac:spMk id="19" creationId="{91405F97-17CE-C786-AA55-F7E2713B6376}"/>
          </ac:spMkLst>
        </pc:spChg>
        <pc:spChg chg="mod">
          <ac:chgData name="Yoel Kortick" userId="167978f5-7f40-4909-85d5-d4149554ad4e" providerId="ADAL" clId="{D5FD8459-2B5C-48A5-9673-8D128202ED48}" dt="2026-05-10T06:13:07.956" v="4070"/>
          <ac:spMkLst>
            <pc:docMk/>
            <pc:sldMk cId="4211200420" sldId="2147480734"/>
            <ac:spMk id="20" creationId="{F3FAFD27-4E72-02F3-4BE5-0257CE6CCA06}"/>
          </ac:spMkLst>
        </pc:spChg>
        <pc:spChg chg="mod">
          <ac:chgData name="Yoel Kortick" userId="167978f5-7f40-4909-85d5-d4149554ad4e" providerId="ADAL" clId="{D5FD8459-2B5C-48A5-9673-8D128202ED48}" dt="2026-05-10T06:14:00.176" v="4098" actId="255"/>
          <ac:spMkLst>
            <pc:docMk/>
            <pc:sldMk cId="4211200420" sldId="2147480734"/>
            <ac:spMk id="21" creationId="{369CD759-B328-7738-5035-DB8F3C22AAF8}"/>
          </ac:spMkLst>
        </pc:spChg>
      </pc:sldChg>
      <pc:sldChg chg="addSp delSp modSp mod">
        <pc:chgData name="Yoel Kortick" userId="167978f5-7f40-4909-85d5-d4149554ad4e" providerId="ADAL" clId="{D5FD8459-2B5C-48A5-9673-8D128202ED48}" dt="2026-05-10T14:05:40.437" v="5694"/>
        <pc:sldMkLst>
          <pc:docMk/>
          <pc:sldMk cId="3114946829" sldId="2147480740"/>
        </pc:sldMkLst>
        <pc:spChg chg="mod">
          <ac:chgData name="Yoel Kortick" userId="167978f5-7f40-4909-85d5-d4149554ad4e" providerId="ADAL" clId="{D5FD8459-2B5C-48A5-9673-8D128202ED48}" dt="2026-05-10T14:05:40.437" v="5694"/>
          <ac:spMkLst>
            <pc:docMk/>
            <pc:sldMk cId="3114946829" sldId="2147480740"/>
            <ac:spMk id="2" creationId="{E49D7228-C46C-B8B4-351E-042E5C34BC7A}"/>
          </ac:spMkLst>
        </pc:spChg>
        <pc:spChg chg="add del">
          <ac:chgData name="Yoel Kortick" userId="167978f5-7f40-4909-85d5-d4149554ad4e" providerId="ADAL" clId="{D5FD8459-2B5C-48A5-9673-8D128202ED48}" dt="2026-05-10T14:04:56.608" v="5692" actId="22"/>
          <ac:spMkLst>
            <pc:docMk/>
            <pc:sldMk cId="3114946829" sldId="2147480740"/>
            <ac:spMk id="4" creationId="{0DF2CAA3-9F83-BFA8-F9FF-F7D275BE02F7}"/>
          </ac:spMkLst>
        </pc:spChg>
      </pc:sldChg>
      <pc:sldChg chg="delSp modSp mod">
        <pc:chgData name="Yoel Kortick" userId="167978f5-7f40-4909-85d5-d4149554ad4e" providerId="ADAL" clId="{D5FD8459-2B5C-48A5-9673-8D128202ED48}" dt="2026-05-11T14:35:28.287" v="6315" actId="478"/>
        <pc:sldMkLst>
          <pc:docMk/>
          <pc:sldMk cId="2436352067" sldId="2147480764"/>
        </pc:sldMkLst>
        <pc:spChg chg="mod">
          <ac:chgData name="Yoel Kortick" userId="167978f5-7f40-4909-85d5-d4149554ad4e" providerId="ADAL" clId="{D5FD8459-2B5C-48A5-9673-8D128202ED48}" dt="2026-05-10T06:32:26.126" v="4364" actId="122"/>
          <ac:spMkLst>
            <pc:docMk/>
            <pc:sldMk cId="2436352067" sldId="2147480764"/>
            <ac:spMk id="7" creationId="{11AE2848-79FA-4BA4-235F-C050D4983D65}"/>
          </ac:spMkLst>
        </pc:spChg>
        <pc:picChg chg="del">
          <ac:chgData name="Yoel Kortick" userId="167978f5-7f40-4909-85d5-d4149554ad4e" providerId="ADAL" clId="{D5FD8459-2B5C-48A5-9673-8D128202ED48}" dt="2026-05-11T14:35:28.287" v="6315" actId="478"/>
          <ac:picMkLst>
            <pc:docMk/>
            <pc:sldMk cId="2436352067" sldId="2147480764"/>
            <ac:picMk id="17" creationId="{ED42B996-4E3E-EA73-612A-BF80DE9889FF}"/>
          </ac:picMkLst>
        </pc:picChg>
      </pc:sldChg>
      <pc:sldChg chg="addSp delSp modSp mod ord">
        <pc:chgData name="Yoel Kortick" userId="167978f5-7f40-4909-85d5-d4149554ad4e" providerId="ADAL" clId="{D5FD8459-2B5C-48A5-9673-8D128202ED48}" dt="2026-05-11T14:35:32.487" v="6316" actId="478"/>
        <pc:sldMkLst>
          <pc:docMk/>
          <pc:sldMk cId="3862182097" sldId="2147480765"/>
        </pc:sldMkLst>
        <pc:spChg chg="add mod">
          <ac:chgData name="Yoel Kortick" userId="167978f5-7f40-4909-85d5-d4149554ad4e" providerId="ADAL" clId="{D5FD8459-2B5C-48A5-9673-8D128202ED48}" dt="2026-05-10T06:40:36.463" v="4603"/>
          <ac:spMkLst>
            <pc:docMk/>
            <pc:sldMk cId="3862182097" sldId="2147480765"/>
            <ac:spMk id="2" creationId="{42652D36-DDB0-AC19-33DF-ED22B71909D5}"/>
          </ac:spMkLst>
        </pc:spChg>
        <pc:spChg chg="add del mod">
          <ac:chgData name="Yoel Kortick" userId="167978f5-7f40-4909-85d5-d4149554ad4e" providerId="ADAL" clId="{D5FD8459-2B5C-48A5-9673-8D128202ED48}" dt="2026-05-10T06:32:53.423" v="4367" actId="478"/>
          <ac:spMkLst>
            <pc:docMk/>
            <pc:sldMk cId="3862182097" sldId="2147480765"/>
            <ac:spMk id="4" creationId="{D76D1841-F184-C5AA-584D-C1250092DD71}"/>
          </ac:spMkLst>
        </pc:spChg>
        <pc:spChg chg="del mod">
          <ac:chgData name="Yoel Kortick" userId="167978f5-7f40-4909-85d5-d4149554ad4e" providerId="ADAL" clId="{D5FD8459-2B5C-48A5-9673-8D128202ED48}" dt="2026-05-10T06:32:50.877" v="4366" actId="478"/>
          <ac:spMkLst>
            <pc:docMk/>
            <pc:sldMk cId="3862182097" sldId="2147480765"/>
            <ac:spMk id="7" creationId="{2866D64A-C329-7B38-41EE-A0D5A58549BB}"/>
          </ac:spMkLst>
        </pc:spChg>
        <pc:picChg chg="del">
          <ac:chgData name="Yoel Kortick" userId="167978f5-7f40-4909-85d5-d4149554ad4e" providerId="ADAL" clId="{D5FD8459-2B5C-48A5-9673-8D128202ED48}" dt="2026-05-11T14:35:32.487" v="6316" actId="478"/>
          <ac:picMkLst>
            <pc:docMk/>
            <pc:sldMk cId="3862182097" sldId="2147480765"/>
            <ac:picMk id="17" creationId="{22FA7184-0754-BAF3-AC13-5F39336EE228}"/>
          </ac:picMkLst>
        </pc:picChg>
      </pc:sldChg>
      <pc:sldChg chg="modSp del">
        <pc:chgData name="Yoel Kortick" userId="167978f5-7f40-4909-85d5-d4149554ad4e" providerId="ADAL" clId="{D5FD8459-2B5C-48A5-9673-8D128202ED48}" dt="2026-05-10T06:33:24.944" v="4375" actId="47"/>
        <pc:sldMkLst>
          <pc:docMk/>
          <pc:sldMk cId="3249412231" sldId="2147480766"/>
        </pc:sldMkLst>
      </pc:sldChg>
      <pc:sldChg chg="addSp delSp modSp del mod">
        <pc:chgData name="Yoel Kortick" userId="167978f5-7f40-4909-85d5-d4149554ad4e" providerId="ADAL" clId="{D5FD8459-2B5C-48A5-9673-8D128202ED48}" dt="2026-05-10T06:33:54.052" v="4381" actId="47"/>
        <pc:sldMkLst>
          <pc:docMk/>
          <pc:sldMk cId="1828310663" sldId="2147480767"/>
        </pc:sldMkLst>
        <pc:picChg chg="add del">
          <ac:chgData name="Yoel Kortick" userId="167978f5-7f40-4909-85d5-d4149554ad4e" providerId="ADAL" clId="{D5FD8459-2B5C-48A5-9673-8D128202ED48}" dt="2026-05-10T06:33:35.793" v="4377" actId="22"/>
          <ac:picMkLst>
            <pc:docMk/>
            <pc:sldMk cId="1828310663" sldId="2147480767"/>
            <ac:picMk id="3" creationId="{102BE487-C48F-4353-5BCC-1251FBECE285}"/>
          </ac:picMkLst>
        </pc:picChg>
      </pc:sldChg>
      <pc:sldChg chg="del">
        <pc:chgData name="Yoel Kortick" userId="167978f5-7f40-4909-85d5-d4149554ad4e" providerId="ADAL" clId="{D5FD8459-2B5C-48A5-9673-8D128202ED48}" dt="2026-05-10T06:31:44.163" v="4360" actId="47"/>
        <pc:sldMkLst>
          <pc:docMk/>
          <pc:sldMk cId="2865992544" sldId="2147480774"/>
        </pc:sldMkLst>
      </pc:sldChg>
      <pc:sldChg chg="addSp delSp modSp add mod ord">
        <pc:chgData name="Yoel Kortick" userId="167978f5-7f40-4909-85d5-d4149554ad4e" providerId="ADAL" clId="{D5FD8459-2B5C-48A5-9673-8D128202ED48}" dt="2026-05-11T08:13:58.605" v="6313"/>
        <pc:sldMkLst>
          <pc:docMk/>
          <pc:sldMk cId="1154768731" sldId="2147480775"/>
        </pc:sldMkLst>
        <pc:spChg chg="add mod">
          <ac:chgData name="Yoel Kortick" userId="167978f5-7f40-4909-85d5-d4149554ad4e" providerId="ADAL" clId="{D5FD8459-2B5C-48A5-9673-8D128202ED48}" dt="2026-05-11T08:13:58.605" v="6313"/>
          <ac:spMkLst>
            <pc:docMk/>
            <pc:sldMk cId="1154768731" sldId="2147480775"/>
            <ac:spMk id="2" creationId="{C2F6C3DB-E9F5-15F7-C8AD-62CA7038589D}"/>
          </ac:spMkLst>
        </pc:spChg>
        <pc:spChg chg="add">
          <ac:chgData name="Yoel Kortick" userId="167978f5-7f40-4909-85d5-d4149554ad4e" providerId="ADAL" clId="{D5FD8459-2B5C-48A5-9673-8D128202ED48}" dt="2026-05-10T06:48:03.765" v="4894" actId="11529"/>
          <ac:spMkLst>
            <pc:docMk/>
            <pc:sldMk cId="1154768731" sldId="2147480775"/>
            <ac:spMk id="5" creationId="{62F251EB-602D-B7D3-34B5-FFF5C8C94487}"/>
          </ac:spMkLst>
        </pc:spChg>
        <pc:spChg chg="add">
          <ac:chgData name="Yoel Kortick" userId="167978f5-7f40-4909-85d5-d4149554ad4e" providerId="ADAL" clId="{D5FD8459-2B5C-48A5-9673-8D128202ED48}" dt="2026-05-10T06:48:08.967" v="4895" actId="11529"/>
          <ac:spMkLst>
            <pc:docMk/>
            <pc:sldMk cId="1154768731" sldId="2147480775"/>
            <ac:spMk id="6" creationId="{7E49EEB9-ECA9-E0E3-8D6D-A5DE1A2C6AF4}"/>
          </ac:spMkLst>
        </pc:spChg>
        <pc:spChg chg="mod">
          <ac:chgData name="Yoel Kortick" userId="167978f5-7f40-4909-85d5-d4149554ad4e" providerId="ADAL" clId="{D5FD8459-2B5C-48A5-9673-8D128202ED48}" dt="2026-05-10T06:40:36.463" v="4603"/>
          <ac:spMkLst>
            <pc:docMk/>
            <pc:sldMk cId="1154768731" sldId="2147480775"/>
            <ac:spMk id="10" creationId="{1AA8B8CF-7C65-2226-5788-CB3FBFD7E87A}"/>
          </ac:spMkLst>
        </pc:spChg>
        <pc:spChg chg="del mod">
          <ac:chgData name="Yoel Kortick" userId="167978f5-7f40-4909-85d5-d4149554ad4e" providerId="ADAL" clId="{D5FD8459-2B5C-48A5-9673-8D128202ED48}" dt="2026-05-10T06:40:55.167" v="4605" actId="478"/>
          <ac:spMkLst>
            <pc:docMk/>
            <pc:sldMk cId="1154768731" sldId="2147480775"/>
            <ac:spMk id="12" creationId="{A1A726A3-5B3D-C47F-38E0-EEC033FEFACF}"/>
          </ac:spMkLst>
        </pc:spChg>
        <pc:picChg chg="add mod">
          <ac:chgData name="Yoel Kortick" userId="167978f5-7f40-4909-85d5-d4149554ad4e" providerId="ADAL" clId="{D5FD8459-2B5C-48A5-9673-8D128202ED48}" dt="2026-05-10T06:47:57.084" v="4893" actId="208"/>
          <ac:picMkLst>
            <pc:docMk/>
            <pc:sldMk cId="1154768731" sldId="2147480775"/>
            <ac:picMk id="4" creationId="{44B2F939-20E0-5990-D92C-3F5BA8019948}"/>
          </ac:picMkLst>
        </pc:picChg>
        <pc:picChg chg="del">
          <ac:chgData name="Yoel Kortick" userId="167978f5-7f40-4909-85d5-d4149554ad4e" providerId="ADAL" clId="{D5FD8459-2B5C-48A5-9673-8D128202ED48}" dt="2026-05-10T06:40:53.656" v="4604" actId="478"/>
          <ac:picMkLst>
            <pc:docMk/>
            <pc:sldMk cId="1154768731" sldId="2147480775"/>
            <ac:picMk id="7" creationId="{75FB499D-7D9D-0C1B-5B3E-9837EDA79F05}"/>
          </ac:picMkLst>
        </pc:picChg>
      </pc:sldChg>
      <pc:sldChg chg="addSp delSp modSp add del mod">
        <pc:chgData name="Yoel Kortick" userId="167978f5-7f40-4909-85d5-d4149554ad4e" providerId="ADAL" clId="{D5FD8459-2B5C-48A5-9673-8D128202ED48}" dt="2026-05-10T13:54:14.876" v="5009" actId="47"/>
        <pc:sldMkLst>
          <pc:docMk/>
          <pc:sldMk cId="3649002526" sldId="2147480776"/>
        </pc:sldMkLst>
        <pc:spChg chg="mod">
          <ac:chgData name="Yoel Kortick" userId="167978f5-7f40-4909-85d5-d4149554ad4e" providerId="ADAL" clId="{D5FD8459-2B5C-48A5-9673-8D128202ED48}" dt="2026-05-10T06:40:36.463" v="4603"/>
          <ac:spMkLst>
            <pc:docMk/>
            <pc:sldMk cId="3649002526" sldId="2147480776"/>
            <ac:spMk id="10" creationId="{DB82BF49-E6A5-748A-BD18-F565075B349A}"/>
          </ac:spMkLst>
        </pc:spChg>
      </pc:sldChg>
      <pc:sldChg chg="addSp delSp modSp add del mod">
        <pc:chgData name="Yoel Kortick" userId="167978f5-7f40-4909-85d5-d4149554ad4e" providerId="ADAL" clId="{D5FD8459-2B5C-48A5-9673-8D128202ED48}" dt="2026-05-10T14:04:30.437" v="5690" actId="47"/>
        <pc:sldMkLst>
          <pc:docMk/>
          <pc:sldMk cId="826336944" sldId="2147480777"/>
        </pc:sldMkLst>
        <pc:spChg chg="mod">
          <ac:chgData name="Yoel Kortick" userId="167978f5-7f40-4909-85d5-d4149554ad4e" providerId="ADAL" clId="{D5FD8459-2B5C-48A5-9673-8D128202ED48}" dt="2026-05-10T13:59:50.374" v="5337"/>
          <ac:spMkLst>
            <pc:docMk/>
            <pc:sldMk cId="826336944" sldId="2147480777"/>
            <ac:spMk id="3" creationId="{7F314E1C-39C6-E87D-F042-B6D76DFA7F40}"/>
          </ac:spMkLst>
        </pc:spChg>
        <pc:spChg chg="mod">
          <ac:chgData name="Yoel Kortick" userId="167978f5-7f40-4909-85d5-d4149554ad4e" providerId="ADAL" clId="{D5FD8459-2B5C-48A5-9673-8D128202ED48}" dt="2026-05-10T13:59:50.374" v="5337"/>
          <ac:spMkLst>
            <pc:docMk/>
            <pc:sldMk cId="826336944" sldId="2147480777"/>
            <ac:spMk id="7" creationId="{B34525B9-708D-5DA8-CE18-632EF99EB67B}"/>
          </ac:spMkLst>
        </pc:spChg>
        <pc:spChg chg="mod">
          <ac:chgData name="Yoel Kortick" userId="167978f5-7f40-4909-85d5-d4149554ad4e" providerId="ADAL" clId="{D5FD8459-2B5C-48A5-9673-8D128202ED48}" dt="2026-05-10T13:59:50.374" v="5337"/>
          <ac:spMkLst>
            <pc:docMk/>
            <pc:sldMk cId="826336944" sldId="2147480777"/>
            <ac:spMk id="10" creationId="{E805DDE1-CD5D-F441-4CFE-F3F32AF80B56}"/>
          </ac:spMkLst>
        </pc:spChg>
      </pc:sldChg>
      <pc:sldChg chg="delSp modSp add mod">
        <pc:chgData name="Yoel Kortick" userId="167978f5-7f40-4909-85d5-d4149554ad4e" providerId="ADAL" clId="{D5FD8459-2B5C-48A5-9673-8D128202ED48}" dt="2026-05-11T14:35:37.876" v="6317" actId="478"/>
        <pc:sldMkLst>
          <pc:docMk/>
          <pc:sldMk cId="1635641605" sldId="2147480778"/>
        </pc:sldMkLst>
        <pc:spChg chg="mod">
          <ac:chgData name="Yoel Kortick" userId="167978f5-7f40-4909-85d5-d4149554ad4e" providerId="ADAL" clId="{D5FD8459-2B5C-48A5-9673-8D128202ED48}" dt="2026-05-10T13:59:50.374" v="5337"/>
          <ac:spMkLst>
            <pc:docMk/>
            <pc:sldMk cId="1635641605" sldId="2147480778"/>
            <ac:spMk id="2" creationId="{0620B470-DF29-5850-9B88-190C3DC9FA4C}"/>
          </ac:spMkLst>
        </pc:spChg>
        <pc:picChg chg="del">
          <ac:chgData name="Yoel Kortick" userId="167978f5-7f40-4909-85d5-d4149554ad4e" providerId="ADAL" clId="{D5FD8459-2B5C-48A5-9673-8D128202ED48}" dt="2026-05-11T14:35:37.876" v="6317" actId="478"/>
          <ac:picMkLst>
            <pc:docMk/>
            <pc:sldMk cId="1635641605" sldId="2147480778"/>
            <ac:picMk id="17" creationId="{CBF76264-BB23-BC68-981A-0DACDB118646}"/>
          </ac:picMkLst>
        </pc:picChg>
      </pc:sldChg>
      <pc:sldChg chg="delSp modSp add mod">
        <pc:chgData name="Yoel Kortick" userId="167978f5-7f40-4909-85d5-d4149554ad4e" providerId="ADAL" clId="{D5FD8459-2B5C-48A5-9673-8D128202ED48}" dt="2026-05-11T14:35:42.773" v="6318" actId="478"/>
        <pc:sldMkLst>
          <pc:docMk/>
          <pc:sldMk cId="3488490107" sldId="2147480779"/>
        </pc:sldMkLst>
        <pc:spChg chg="mod">
          <ac:chgData name="Yoel Kortick" userId="167978f5-7f40-4909-85d5-d4149554ad4e" providerId="ADAL" clId="{D5FD8459-2B5C-48A5-9673-8D128202ED48}" dt="2026-05-10T14:05:40.437" v="5694"/>
          <ac:spMkLst>
            <pc:docMk/>
            <pc:sldMk cId="3488490107" sldId="2147480779"/>
            <ac:spMk id="2" creationId="{53EF953A-00E0-38CC-C361-BD99CF4D3296}"/>
          </ac:spMkLst>
        </pc:spChg>
        <pc:picChg chg="del">
          <ac:chgData name="Yoel Kortick" userId="167978f5-7f40-4909-85d5-d4149554ad4e" providerId="ADAL" clId="{D5FD8459-2B5C-48A5-9673-8D128202ED48}" dt="2026-05-11T14:35:42.773" v="6318" actId="478"/>
          <ac:picMkLst>
            <pc:docMk/>
            <pc:sldMk cId="3488490107" sldId="2147480779"/>
            <ac:picMk id="17" creationId="{D93544D5-3D45-602F-EE91-2F203567ACBA}"/>
          </ac:picMkLst>
        </pc:picChg>
      </pc:sldChg>
      <pc:sldChg chg="modSp add mod">
        <pc:chgData name="Yoel Kortick" userId="167978f5-7f40-4909-85d5-d4149554ad4e" providerId="ADAL" clId="{D5FD8459-2B5C-48A5-9673-8D128202ED48}" dt="2026-05-10T06:46:41.788" v="4887" actId="33524"/>
        <pc:sldMkLst>
          <pc:docMk/>
          <pc:sldMk cId="1516452268" sldId="2147480780"/>
        </pc:sldMkLst>
        <pc:spChg chg="mod">
          <ac:chgData name="Yoel Kortick" userId="167978f5-7f40-4909-85d5-d4149554ad4e" providerId="ADAL" clId="{D5FD8459-2B5C-48A5-9673-8D128202ED48}" dt="2026-05-10T06:46:41.788" v="4887" actId="33524"/>
          <ac:spMkLst>
            <pc:docMk/>
            <pc:sldMk cId="1516452268" sldId="2147480780"/>
            <ac:spMk id="11" creationId="{55566D50-4CE9-AAB1-077C-D3BE5BCB9209}"/>
          </ac:spMkLst>
        </pc:spChg>
      </pc:sldChg>
      <pc:sldChg chg="addSp delSp modSp add mod">
        <pc:chgData name="Yoel Kortick" userId="167978f5-7f40-4909-85d5-d4149554ad4e" providerId="ADAL" clId="{D5FD8459-2B5C-48A5-9673-8D128202ED48}" dt="2026-05-11T08:13:58.605" v="6313"/>
        <pc:sldMkLst>
          <pc:docMk/>
          <pc:sldMk cId="2575878201" sldId="2147480781"/>
        </pc:sldMkLst>
        <pc:spChg chg="mod">
          <ac:chgData name="Yoel Kortick" userId="167978f5-7f40-4909-85d5-d4149554ad4e" providerId="ADAL" clId="{D5FD8459-2B5C-48A5-9673-8D128202ED48}" dt="2026-05-11T08:13:58.605" v="6313"/>
          <ac:spMkLst>
            <pc:docMk/>
            <pc:sldMk cId="2575878201" sldId="2147480781"/>
            <ac:spMk id="2" creationId="{B57A4D97-6332-3C19-4839-1213200821A6}"/>
          </ac:spMkLst>
        </pc:spChg>
        <pc:spChg chg="mod">
          <ac:chgData name="Yoel Kortick" userId="167978f5-7f40-4909-85d5-d4149554ad4e" providerId="ADAL" clId="{D5FD8459-2B5C-48A5-9673-8D128202ED48}" dt="2026-05-10T13:52:37.920" v="4994" actId="14100"/>
          <ac:spMkLst>
            <pc:docMk/>
            <pc:sldMk cId="2575878201" sldId="2147480781"/>
            <ac:spMk id="5" creationId="{A748F591-7E8D-E60C-A20B-C6D51298299C}"/>
          </ac:spMkLst>
        </pc:spChg>
        <pc:spChg chg="mod">
          <ac:chgData name="Yoel Kortick" userId="167978f5-7f40-4909-85d5-d4149554ad4e" providerId="ADAL" clId="{D5FD8459-2B5C-48A5-9673-8D128202ED48}" dt="2026-05-10T13:52:30.109" v="4992" actId="14100"/>
          <ac:spMkLst>
            <pc:docMk/>
            <pc:sldMk cId="2575878201" sldId="2147480781"/>
            <ac:spMk id="6" creationId="{2C9F6EC9-B347-DEEA-E1EC-8BC663BAC5E9}"/>
          </ac:spMkLst>
        </pc:spChg>
        <pc:spChg chg="add mod">
          <ac:chgData name="Yoel Kortick" userId="167978f5-7f40-4909-85d5-d4149554ad4e" providerId="ADAL" clId="{D5FD8459-2B5C-48A5-9673-8D128202ED48}" dt="2026-05-10T13:52:48.272" v="5006" actId="1038"/>
          <ac:spMkLst>
            <pc:docMk/>
            <pc:sldMk cId="2575878201" sldId="2147480781"/>
            <ac:spMk id="8" creationId="{6F8D5809-590A-0795-B185-B8782C36D2BE}"/>
          </ac:spMkLst>
        </pc:spChg>
        <pc:picChg chg="del">
          <ac:chgData name="Yoel Kortick" userId="167978f5-7f40-4909-85d5-d4149554ad4e" providerId="ADAL" clId="{D5FD8459-2B5C-48A5-9673-8D128202ED48}" dt="2026-05-10T13:43:24.127" v="4984" actId="478"/>
          <ac:picMkLst>
            <pc:docMk/>
            <pc:sldMk cId="2575878201" sldId="2147480781"/>
            <ac:picMk id="4" creationId="{50FDA3BA-4F07-445A-C4E7-E907765AE111}"/>
          </ac:picMkLst>
        </pc:picChg>
        <pc:picChg chg="add mod ord">
          <ac:chgData name="Yoel Kortick" userId="167978f5-7f40-4909-85d5-d4149554ad4e" providerId="ADAL" clId="{D5FD8459-2B5C-48A5-9673-8D128202ED48}" dt="2026-05-10T13:52:52.878" v="5007" actId="208"/>
          <ac:picMkLst>
            <pc:docMk/>
            <pc:sldMk cId="2575878201" sldId="2147480781"/>
            <ac:picMk id="7" creationId="{8F330772-54A3-4D9E-4634-681E03AEFEED}"/>
          </ac:picMkLst>
        </pc:picChg>
      </pc:sldChg>
      <pc:sldChg chg="addSp delSp modSp add mod">
        <pc:chgData name="Yoel Kortick" userId="167978f5-7f40-4909-85d5-d4149554ad4e" providerId="ADAL" clId="{D5FD8459-2B5C-48A5-9673-8D128202ED48}" dt="2026-05-10T13:55:54.612" v="5145" actId="208"/>
        <pc:sldMkLst>
          <pc:docMk/>
          <pc:sldMk cId="1857118180" sldId="2147480782"/>
        </pc:sldMkLst>
        <pc:spChg chg="mod">
          <ac:chgData name="Yoel Kortick" userId="167978f5-7f40-4909-85d5-d4149554ad4e" providerId="ADAL" clId="{D5FD8459-2B5C-48A5-9673-8D128202ED48}" dt="2026-05-10T13:54:55.135" v="5113" actId="20577"/>
          <ac:spMkLst>
            <pc:docMk/>
            <pc:sldMk cId="1857118180" sldId="2147480782"/>
            <ac:spMk id="2" creationId="{6948D799-201E-E6D1-1149-23F5BF4B7A4C}"/>
          </ac:spMkLst>
        </pc:spChg>
        <pc:spChg chg="mod">
          <ac:chgData name="Yoel Kortick" userId="167978f5-7f40-4909-85d5-d4149554ad4e" providerId="ADAL" clId="{D5FD8459-2B5C-48A5-9673-8D128202ED48}" dt="2026-05-10T13:55:31.309" v="5121" actId="14100"/>
          <ac:spMkLst>
            <pc:docMk/>
            <pc:sldMk cId="1857118180" sldId="2147480782"/>
            <ac:spMk id="5" creationId="{087801AD-70E0-36F8-6A43-7027DD627AD4}"/>
          </ac:spMkLst>
        </pc:spChg>
        <pc:spChg chg="mod">
          <ac:chgData name="Yoel Kortick" userId="167978f5-7f40-4909-85d5-d4149554ad4e" providerId="ADAL" clId="{D5FD8459-2B5C-48A5-9673-8D128202ED48}" dt="2026-05-10T13:55:21.950" v="5119" actId="14100"/>
          <ac:spMkLst>
            <pc:docMk/>
            <pc:sldMk cId="1857118180" sldId="2147480782"/>
            <ac:spMk id="6" creationId="{0C7CA983-D729-73E2-7E19-57F3AC31D18A}"/>
          </ac:spMkLst>
        </pc:spChg>
        <pc:spChg chg="mod">
          <ac:chgData name="Yoel Kortick" userId="167978f5-7f40-4909-85d5-d4149554ad4e" providerId="ADAL" clId="{D5FD8459-2B5C-48A5-9673-8D128202ED48}" dt="2026-05-10T13:55:39.747" v="5123" actId="14100"/>
          <ac:spMkLst>
            <pc:docMk/>
            <pc:sldMk cId="1857118180" sldId="2147480782"/>
            <ac:spMk id="8" creationId="{D5BBF38A-0AFD-0646-EE45-66A4E8FC8294}"/>
          </ac:spMkLst>
        </pc:spChg>
        <pc:spChg chg="add mod">
          <ac:chgData name="Yoel Kortick" userId="167978f5-7f40-4909-85d5-d4149554ad4e" providerId="ADAL" clId="{D5FD8459-2B5C-48A5-9673-8D128202ED48}" dt="2026-05-10T13:55:51.493" v="5144" actId="1037"/>
          <ac:spMkLst>
            <pc:docMk/>
            <pc:sldMk cId="1857118180" sldId="2147480782"/>
            <ac:spMk id="11" creationId="{ECE0EBAA-9F28-26C4-4ECB-2E58BED7C1D2}"/>
          </ac:spMkLst>
        </pc:spChg>
        <pc:picChg chg="add mod ord">
          <ac:chgData name="Yoel Kortick" userId="167978f5-7f40-4909-85d5-d4149554ad4e" providerId="ADAL" clId="{D5FD8459-2B5C-48A5-9673-8D128202ED48}" dt="2026-05-10T13:55:54.612" v="5145" actId="208"/>
          <ac:picMkLst>
            <pc:docMk/>
            <pc:sldMk cId="1857118180" sldId="2147480782"/>
            <ac:picMk id="4" creationId="{5666A573-5002-1131-7193-2B824024AFD5}"/>
          </ac:picMkLst>
        </pc:picChg>
        <pc:picChg chg="del">
          <ac:chgData name="Yoel Kortick" userId="167978f5-7f40-4909-85d5-d4149554ad4e" providerId="ADAL" clId="{D5FD8459-2B5C-48A5-9673-8D128202ED48}" dt="2026-05-10T13:54:36.542" v="5084" actId="478"/>
          <ac:picMkLst>
            <pc:docMk/>
            <pc:sldMk cId="1857118180" sldId="2147480782"/>
            <ac:picMk id="7" creationId="{42DD7D4B-105C-B01F-53F2-E74FB96F65DD}"/>
          </ac:picMkLst>
        </pc:picChg>
      </pc:sldChg>
      <pc:sldChg chg="addSp delSp modSp add mod">
        <pc:chgData name="Yoel Kortick" userId="167978f5-7f40-4909-85d5-d4149554ad4e" providerId="ADAL" clId="{D5FD8459-2B5C-48A5-9673-8D128202ED48}" dt="2026-05-10T14:27:23.093" v="5858" actId="478"/>
        <pc:sldMkLst>
          <pc:docMk/>
          <pc:sldMk cId="38911167" sldId="2147480783"/>
        </pc:sldMkLst>
        <pc:spChg chg="mod">
          <ac:chgData name="Yoel Kortick" userId="167978f5-7f40-4909-85d5-d4149554ad4e" providerId="ADAL" clId="{D5FD8459-2B5C-48A5-9673-8D128202ED48}" dt="2026-05-10T14:26:42.280" v="5841" actId="6549"/>
          <ac:spMkLst>
            <pc:docMk/>
            <pc:sldMk cId="38911167" sldId="2147480783"/>
            <ac:spMk id="2" creationId="{F49ABA6C-AB66-20D0-19F2-E1C8ECEE4926}"/>
          </ac:spMkLst>
        </pc:spChg>
        <pc:spChg chg="mod">
          <ac:chgData name="Yoel Kortick" userId="167978f5-7f40-4909-85d5-d4149554ad4e" providerId="ADAL" clId="{D5FD8459-2B5C-48A5-9673-8D128202ED48}" dt="2026-05-10T14:27:03.354" v="5850" actId="14100"/>
          <ac:spMkLst>
            <pc:docMk/>
            <pc:sldMk cId="38911167" sldId="2147480783"/>
            <ac:spMk id="5" creationId="{CE00F078-068F-73A8-0CCF-67A757266C75}"/>
          </ac:spMkLst>
        </pc:spChg>
        <pc:spChg chg="del mod">
          <ac:chgData name="Yoel Kortick" userId="167978f5-7f40-4909-85d5-d4149554ad4e" providerId="ADAL" clId="{D5FD8459-2B5C-48A5-9673-8D128202ED48}" dt="2026-05-10T14:27:23.093" v="5858" actId="478"/>
          <ac:spMkLst>
            <pc:docMk/>
            <pc:sldMk cId="38911167" sldId="2147480783"/>
            <ac:spMk id="6" creationId="{7C066F1E-6146-BA34-7903-6F1B77AE1F7A}"/>
          </ac:spMkLst>
        </pc:spChg>
        <pc:spChg chg="mod">
          <ac:chgData name="Yoel Kortick" userId="167978f5-7f40-4909-85d5-d4149554ad4e" providerId="ADAL" clId="{D5FD8459-2B5C-48A5-9673-8D128202ED48}" dt="2026-05-10T14:27:12.821" v="5855" actId="1035"/>
          <ac:spMkLst>
            <pc:docMk/>
            <pc:sldMk cId="38911167" sldId="2147480783"/>
            <ac:spMk id="8" creationId="{8F3BBF38-A2A1-8119-A862-69864DD8F0AB}"/>
          </ac:spMkLst>
        </pc:spChg>
        <pc:spChg chg="del mod">
          <ac:chgData name="Yoel Kortick" userId="167978f5-7f40-4909-85d5-d4149554ad4e" providerId="ADAL" clId="{D5FD8459-2B5C-48A5-9673-8D128202ED48}" dt="2026-05-10T14:27:15.572" v="5856" actId="478"/>
          <ac:spMkLst>
            <pc:docMk/>
            <pc:sldMk cId="38911167" sldId="2147480783"/>
            <ac:spMk id="11" creationId="{DC70CD3C-80BB-60B0-3D0E-6441094CF512}"/>
          </ac:spMkLst>
        </pc:spChg>
        <pc:picChg chg="del">
          <ac:chgData name="Yoel Kortick" userId="167978f5-7f40-4909-85d5-d4149554ad4e" providerId="ADAL" clId="{D5FD8459-2B5C-48A5-9673-8D128202ED48}" dt="2026-05-10T13:56:41.965" v="5147" actId="478"/>
          <ac:picMkLst>
            <pc:docMk/>
            <pc:sldMk cId="38911167" sldId="2147480783"/>
            <ac:picMk id="4" creationId="{0E7A3B4D-2F2B-2392-0475-AC11DA91812B}"/>
          </ac:picMkLst>
        </pc:picChg>
        <pc:picChg chg="add del mod ord">
          <ac:chgData name="Yoel Kortick" userId="167978f5-7f40-4909-85d5-d4149554ad4e" providerId="ADAL" clId="{D5FD8459-2B5C-48A5-9673-8D128202ED48}" dt="2026-05-10T14:26:45.801" v="5842" actId="478"/>
          <ac:picMkLst>
            <pc:docMk/>
            <pc:sldMk cId="38911167" sldId="2147480783"/>
            <ac:picMk id="7" creationId="{DD073025-1506-F442-DCFB-841BF9C8A3EE}"/>
          </ac:picMkLst>
        </pc:picChg>
        <pc:picChg chg="add del mod">
          <ac:chgData name="Yoel Kortick" userId="167978f5-7f40-4909-85d5-d4149554ad4e" providerId="ADAL" clId="{D5FD8459-2B5C-48A5-9673-8D128202ED48}" dt="2026-05-10T14:26:47.765" v="5843" actId="478"/>
          <ac:picMkLst>
            <pc:docMk/>
            <pc:sldMk cId="38911167" sldId="2147480783"/>
            <ac:picMk id="13" creationId="{F30D4845-4990-5468-A912-C9CCCB4C24AE}"/>
          </ac:picMkLst>
        </pc:picChg>
        <pc:picChg chg="add mod ord">
          <ac:chgData name="Yoel Kortick" userId="167978f5-7f40-4909-85d5-d4149554ad4e" providerId="ADAL" clId="{D5FD8459-2B5C-48A5-9673-8D128202ED48}" dt="2026-05-10T14:27:18.129" v="5857" actId="167"/>
          <ac:picMkLst>
            <pc:docMk/>
            <pc:sldMk cId="38911167" sldId="2147480783"/>
            <ac:picMk id="15" creationId="{E3F08C3A-10EA-7EB6-D45D-7681077AD17A}"/>
          </ac:picMkLst>
        </pc:picChg>
      </pc:sldChg>
      <pc:sldChg chg="addSp delSp modSp add mod">
        <pc:chgData name="Yoel Kortick" userId="167978f5-7f40-4909-85d5-d4149554ad4e" providerId="ADAL" clId="{D5FD8459-2B5C-48A5-9673-8D128202ED48}" dt="2026-05-10T14:28:30.324" v="5867" actId="208"/>
        <pc:sldMkLst>
          <pc:docMk/>
          <pc:sldMk cId="1500762820" sldId="2147480784"/>
        </pc:sldMkLst>
        <pc:spChg chg="mod">
          <ac:chgData name="Yoel Kortick" userId="167978f5-7f40-4909-85d5-d4149554ad4e" providerId="ADAL" clId="{D5FD8459-2B5C-48A5-9673-8D128202ED48}" dt="2026-05-10T13:58:55.352" v="5324" actId="6549"/>
          <ac:spMkLst>
            <pc:docMk/>
            <pc:sldMk cId="1500762820" sldId="2147480784"/>
            <ac:spMk id="2" creationId="{976F17F3-273C-7770-DB89-ADA3F11CBA09}"/>
          </ac:spMkLst>
        </pc:spChg>
        <pc:spChg chg="mod">
          <ac:chgData name="Yoel Kortick" userId="167978f5-7f40-4909-85d5-d4149554ad4e" providerId="ADAL" clId="{D5FD8459-2B5C-48A5-9673-8D128202ED48}" dt="2026-05-10T14:28:23.901" v="5865" actId="14100"/>
          <ac:spMkLst>
            <pc:docMk/>
            <pc:sldMk cId="1500762820" sldId="2147480784"/>
            <ac:spMk id="5" creationId="{593FD6D8-D942-B7E2-5BE7-7E3E7CC35BCC}"/>
          </ac:spMkLst>
        </pc:spChg>
        <pc:spChg chg="del">
          <ac:chgData name="Yoel Kortick" userId="167978f5-7f40-4909-85d5-d4149554ad4e" providerId="ADAL" clId="{D5FD8459-2B5C-48A5-9673-8D128202ED48}" dt="2026-05-10T13:58:59.400" v="5326" actId="478"/>
          <ac:spMkLst>
            <pc:docMk/>
            <pc:sldMk cId="1500762820" sldId="2147480784"/>
            <ac:spMk id="6" creationId="{B80DC5AA-6101-2331-CE20-1CF92EC2D7D1}"/>
          </ac:spMkLst>
        </pc:spChg>
        <pc:spChg chg="mod">
          <ac:chgData name="Yoel Kortick" userId="167978f5-7f40-4909-85d5-d4149554ad4e" providerId="ADAL" clId="{D5FD8459-2B5C-48A5-9673-8D128202ED48}" dt="2026-05-10T14:28:14.621" v="5863" actId="14100"/>
          <ac:spMkLst>
            <pc:docMk/>
            <pc:sldMk cId="1500762820" sldId="2147480784"/>
            <ac:spMk id="8" creationId="{CD7DBBD2-AA41-46D7-F223-CB8337CF7050}"/>
          </ac:spMkLst>
        </pc:spChg>
        <pc:spChg chg="del mod">
          <ac:chgData name="Yoel Kortick" userId="167978f5-7f40-4909-85d5-d4149554ad4e" providerId="ADAL" clId="{D5FD8459-2B5C-48A5-9673-8D128202ED48}" dt="2026-05-10T14:28:28.029" v="5866" actId="478"/>
          <ac:spMkLst>
            <pc:docMk/>
            <pc:sldMk cId="1500762820" sldId="2147480784"/>
            <ac:spMk id="11" creationId="{9C822C65-234F-137F-ADCB-F1CA486B6AE4}"/>
          </ac:spMkLst>
        </pc:spChg>
        <pc:picChg chg="add del mod ord">
          <ac:chgData name="Yoel Kortick" userId="167978f5-7f40-4909-85d5-d4149554ad4e" providerId="ADAL" clId="{D5FD8459-2B5C-48A5-9673-8D128202ED48}" dt="2026-05-10T14:27:59.133" v="5859" actId="478"/>
          <ac:picMkLst>
            <pc:docMk/>
            <pc:sldMk cId="1500762820" sldId="2147480784"/>
            <ac:picMk id="4" creationId="{72DA6AE7-50F1-7AFA-D079-37335BD46B1B}"/>
          </ac:picMkLst>
        </pc:picChg>
        <pc:picChg chg="del">
          <ac:chgData name="Yoel Kortick" userId="167978f5-7f40-4909-85d5-d4149554ad4e" providerId="ADAL" clId="{D5FD8459-2B5C-48A5-9673-8D128202ED48}" dt="2026-05-10T13:59:01.120" v="5327" actId="478"/>
          <ac:picMkLst>
            <pc:docMk/>
            <pc:sldMk cId="1500762820" sldId="2147480784"/>
            <ac:picMk id="7" creationId="{5432E65D-0E95-E87E-418C-95EC7F564B89}"/>
          </ac:picMkLst>
        </pc:picChg>
        <pc:picChg chg="del">
          <ac:chgData name="Yoel Kortick" userId="167978f5-7f40-4909-85d5-d4149554ad4e" providerId="ADAL" clId="{D5FD8459-2B5C-48A5-9673-8D128202ED48}" dt="2026-05-10T13:58:57.311" v="5325" actId="478"/>
          <ac:picMkLst>
            <pc:docMk/>
            <pc:sldMk cId="1500762820" sldId="2147480784"/>
            <ac:picMk id="13" creationId="{A618481A-83F0-7DA8-DF8E-F69A7488127C}"/>
          </ac:picMkLst>
        </pc:picChg>
        <pc:picChg chg="add mod ord">
          <ac:chgData name="Yoel Kortick" userId="167978f5-7f40-4909-85d5-d4149554ad4e" providerId="ADAL" clId="{D5FD8459-2B5C-48A5-9673-8D128202ED48}" dt="2026-05-10T14:28:30.324" v="5867" actId="208"/>
          <ac:picMkLst>
            <pc:docMk/>
            <pc:sldMk cId="1500762820" sldId="2147480784"/>
            <ac:picMk id="14" creationId="{B13C01AD-3EAF-6140-F542-3E307671EA2E}"/>
          </ac:picMkLst>
        </pc:picChg>
      </pc:sldChg>
      <pc:sldChg chg="addSp delSp modSp add mod">
        <pc:chgData name="Yoel Kortick" userId="167978f5-7f40-4909-85d5-d4149554ad4e" providerId="ADAL" clId="{D5FD8459-2B5C-48A5-9673-8D128202ED48}" dt="2026-05-11T08:13:58.605" v="6313"/>
        <pc:sldMkLst>
          <pc:docMk/>
          <pc:sldMk cId="2665845413" sldId="2147480785"/>
        </pc:sldMkLst>
        <pc:spChg chg="mod">
          <ac:chgData name="Yoel Kortick" userId="167978f5-7f40-4909-85d5-d4149554ad4e" providerId="ADAL" clId="{D5FD8459-2B5C-48A5-9673-8D128202ED48}" dt="2026-05-11T08:13:58.605" v="6313"/>
          <ac:spMkLst>
            <pc:docMk/>
            <pc:sldMk cId="2665845413" sldId="2147480785"/>
            <ac:spMk id="4" creationId="{F818E6A4-5021-E411-B5F6-597EA6030EFC}"/>
          </ac:spMkLst>
        </pc:spChg>
        <pc:spChg chg="mod">
          <ac:chgData name="Yoel Kortick" userId="167978f5-7f40-4909-85d5-d4149554ad4e" providerId="ADAL" clId="{D5FD8459-2B5C-48A5-9673-8D128202ED48}" dt="2026-05-10T14:31:32.341" v="6065" actId="1036"/>
          <ac:spMkLst>
            <pc:docMk/>
            <pc:sldMk cId="2665845413" sldId="2147480785"/>
            <ac:spMk id="7" creationId="{BF3D8211-0181-9710-E32D-F8927AB08F3B}"/>
          </ac:spMkLst>
        </pc:spChg>
        <pc:spChg chg="del">
          <ac:chgData name="Yoel Kortick" userId="167978f5-7f40-4909-85d5-d4149554ad4e" providerId="ADAL" clId="{D5FD8459-2B5C-48A5-9673-8D128202ED48}" dt="2026-05-10T14:31:35.574" v="6066" actId="478"/>
          <ac:spMkLst>
            <pc:docMk/>
            <pc:sldMk cId="2665845413" sldId="2147480785"/>
            <ac:spMk id="14" creationId="{BDD51452-92E1-526B-6A56-50C6B2060D22}"/>
          </ac:spMkLst>
        </pc:spChg>
        <pc:spChg chg="mod">
          <ac:chgData name="Yoel Kortick" userId="167978f5-7f40-4909-85d5-d4149554ad4e" providerId="ADAL" clId="{D5FD8459-2B5C-48A5-9673-8D128202ED48}" dt="2026-05-10T14:31:23.894" v="6060" actId="14100"/>
          <ac:spMkLst>
            <pc:docMk/>
            <pc:sldMk cId="2665845413" sldId="2147480785"/>
            <ac:spMk id="15" creationId="{39297EDD-971C-05F2-2273-219E78146B0B}"/>
          </ac:spMkLst>
        </pc:spChg>
        <pc:picChg chg="add mod ord">
          <ac:chgData name="Yoel Kortick" userId="167978f5-7f40-4909-85d5-d4149554ad4e" providerId="ADAL" clId="{D5FD8459-2B5C-48A5-9673-8D128202ED48}" dt="2026-05-10T14:31:16.397" v="6058" actId="167"/>
          <ac:picMkLst>
            <pc:docMk/>
            <pc:sldMk cId="2665845413" sldId="2147480785"/>
            <ac:picMk id="3" creationId="{86E2571B-8B6F-01DA-DC31-947EDACCAEC8}"/>
          </ac:picMkLst>
        </pc:picChg>
        <pc:picChg chg="del">
          <ac:chgData name="Yoel Kortick" userId="167978f5-7f40-4909-85d5-d4149554ad4e" providerId="ADAL" clId="{D5FD8459-2B5C-48A5-9673-8D128202ED48}" dt="2026-05-10T14:30:19.332" v="5869" actId="478"/>
          <ac:picMkLst>
            <pc:docMk/>
            <pc:sldMk cId="2665845413" sldId="2147480785"/>
            <ac:picMk id="6" creationId="{37EE1C3B-1B4C-3FB4-3B6A-BED34CDC3ECA}"/>
          </ac:picMkLst>
        </pc:picChg>
      </pc:sldChg>
      <pc:sldChg chg="add del">
        <pc:chgData name="Yoel Kortick" userId="167978f5-7f40-4909-85d5-d4149554ad4e" providerId="ADAL" clId="{D5FD8459-2B5C-48A5-9673-8D128202ED48}" dt="2026-05-10T14:32:30.750" v="6070" actId="47"/>
        <pc:sldMkLst>
          <pc:docMk/>
          <pc:sldMk cId="1544948442" sldId="2147480786"/>
        </pc:sldMkLst>
      </pc:sldChg>
      <pc:sldChg chg="modSp add">
        <pc:chgData name="Yoel Kortick" userId="167978f5-7f40-4909-85d5-d4149554ad4e" providerId="ADAL" clId="{D5FD8459-2B5C-48A5-9673-8D128202ED48}" dt="2026-05-11T08:13:58.605" v="6313"/>
        <pc:sldMkLst>
          <pc:docMk/>
          <pc:sldMk cId="1783163069" sldId="2147480786"/>
        </pc:sldMkLst>
        <pc:spChg chg="mod">
          <ac:chgData name="Yoel Kortick" userId="167978f5-7f40-4909-85d5-d4149554ad4e" providerId="ADAL" clId="{D5FD8459-2B5C-48A5-9673-8D128202ED48}" dt="2026-05-11T08:13:58.605" v="6313"/>
          <ac:spMkLst>
            <pc:docMk/>
            <pc:sldMk cId="1783163069" sldId="2147480786"/>
            <ac:spMk id="11" creationId="{B9ECA9A0-EBE5-9700-D935-49C708A3E9B6}"/>
          </ac:spMkLst>
        </pc:spChg>
      </pc:sldChg>
      <pc:sldChg chg="addSp delSp modSp add mod">
        <pc:chgData name="Yoel Kortick" userId="167978f5-7f40-4909-85d5-d4149554ad4e" providerId="ADAL" clId="{D5FD8459-2B5C-48A5-9673-8D128202ED48}" dt="2026-05-10T15:05:04.266" v="6279" actId="11529"/>
        <pc:sldMkLst>
          <pc:docMk/>
          <pc:sldMk cId="969717571" sldId="2147480787"/>
        </pc:sldMkLst>
        <pc:spChg chg="mod">
          <ac:chgData name="Yoel Kortick" userId="167978f5-7f40-4909-85d5-d4149554ad4e" providerId="ADAL" clId="{D5FD8459-2B5C-48A5-9673-8D128202ED48}" dt="2026-05-10T14:59:46.476" v="6151" actId="20577"/>
          <ac:spMkLst>
            <pc:docMk/>
            <pc:sldMk cId="969717571" sldId="2147480787"/>
            <ac:spMk id="4" creationId="{D48080A7-4A8E-055F-1D92-A5BB0E352788}"/>
          </ac:spMkLst>
        </pc:spChg>
        <pc:spChg chg="mod">
          <ac:chgData name="Yoel Kortick" userId="167978f5-7f40-4909-85d5-d4149554ad4e" providerId="ADAL" clId="{D5FD8459-2B5C-48A5-9673-8D128202ED48}" dt="2026-05-10T15:00:27.903" v="6192" actId="1036"/>
          <ac:spMkLst>
            <pc:docMk/>
            <pc:sldMk cId="969717571" sldId="2147480787"/>
            <ac:spMk id="7" creationId="{3D7A885D-33A0-50A0-CC36-14B24AD2F399}"/>
          </ac:spMkLst>
        </pc:spChg>
        <pc:spChg chg="add">
          <ac:chgData name="Yoel Kortick" userId="167978f5-7f40-4909-85d5-d4149554ad4e" providerId="ADAL" clId="{D5FD8459-2B5C-48A5-9673-8D128202ED48}" dt="2026-05-10T15:00:50.231" v="6209" actId="11529"/>
          <ac:spMkLst>
            <pc:docMk/>
            <pc:sldMk cId="969717571" sldId="2147480787"/>
            <ac:spMk id="11" creationId="{4D921778-2022-BEA1-9C00-228980393D3F}"/>
          </ac:spMkLst>
        </pc:spChg>
        <pc:spChg chg="mod">
          <ac:chgData name="Yoel Kortick" userId="167978f5-7f40-4909-85d5-d4149554ad4e" providerId="ADAL" clId="{D5FD8459-2B5C-48A5-9673-8D128202ED48}" dt="2026-05-10T15:00:27.903" v="6192" actId="1036"/>
          <ac:spMkLst>
            <pc:docMk/>
            <pc:sldMk cId="969717571" sldId="2147480787"/>
            <ac:spMk id="15" creationId="{B977D45F-5B11-1EEF-A943-F0D1AEDE4234}"/>
          </ac:spMkLst>
        </pc:spChg>
        <pc:picChg chg="del">
          <ac:chgData name="Yoel Kortick" userId="167978f5-7f40-4909-85d5-d4149554ad4e" providerId="ADAL" clId="{D5FD8459-2B5C-48A5-9673-8D128202ED48}" dt="2026-05-10T14:59:48.375" v="6152" actId="478"/>
          <ac:picMkLst>
            <pc:docMk/>
            <pc:sldMk cId="969717571" sldId="2147480787"/>
            <ac:picMk id="3" creationId="{4EB1DACE-B059-8B72-B52D-2BE26AEC8DB4}"/>
          </ac:picMkLst>
        </pc:picChg>
        <pc:picChg chg="add mod ord">
          <ac:chgData name="Yoel Kortick" userId="167978f5-7f40-4909-85d5-d4149554ad4e" providerId="ADAL" clId="{D5FD8459-2B5C-48A5-9673-8D128202ED48}" dt="2026-05-10T15:00:27.903" v="6192" actId="1036"/>
          <ac:picMkLst>
            <pc:docMk/>
            <pc:sldMk cId="969717571" sldId="2147480787"/>
            <ac:picMk id="5" creationId="{84C86C89-5E0D-A01E-0E15-C7D1F0943BFE}"/>
          </ac:picMkLst>
        </pc:picChg>
        <pc:picChg chg="add mod ord">
          <ac:chgData name="Yoel Kortick" userId="167978f5-7f40-4909-85d5-d4149554ad4e" providerId="ADAL" clId="{D5FD8459-2B5C-48A5-9673-8D128202ED48}" dt="2026-05-10T15:00:52.352" v="6210" actId="208"/>
          <ac:picMkLst>
            <pc:docMk/>
            <pc:sldMk cId="969717571" sldId="2147480787"/>
            <ac:picMk id="8" creationId="{23A80FA8-9664-4713-98E2-620ADE85A7C6}"/>
          </ac:picMkLst>
        </pc:picChg>
        <pc:cxnChg chg="add">
          <ac:chgData name="Yoel Kortick" userId="167978f5-7f40-4909-85d5-d4149554ad4e" providerId="ADAL" clId="{D5FD8459-2B5C-48A5-9673-8D128202ED48}" dt="2026-05-10T15:05:04.266" v="6279" actId="11529"/>
          <ac:cxnSpMkLst>
            <pc:docMk/>
            <pc:sldMk cId="969717571" sldId="2147480787"/>
            <ac:cxnSpMk id="13" creationId="{C18C9A69-F989-E808-B156-AAA872227A68}"/>
          </ac:cxnSpMkLst>
        </pc:cxnChg>
      </pc:sldChg>
      <pc:sldChg chg="addSp delSp modSp add mod">
        <pc:chgData name="Yoel Kortick" userId="167978f5-7f40-4909-85d5-d4149554ad4e" providerId="ADAL" clId="{D5FD8459-2B5C-48A5-9673-8D128202ED48}" dt="2026-05-10T15:05:51.337" v="6312" actId="167"/>
        <pc:sldMkLst>
          <pc:docMk/>
          <pc:sldMk cId="2465395098" sldId="2147480788"/>
        </pc:sldMkLst>
        <pc:spChg chg="mod">
          <ac:chgData name="Yoel Kortick" userId="167978f5-7f40-4909-85d5-d4149554ad4e" providerId="ADAL" clId="{D5FD8459-2B5C-48A5-9673-8D128202ED48}" dt="2026-05-10T15:01:18.866" v="6246" actId="20577"/>
          <ac:spMkLst>
            <pc:docMk/>
            <pc:sldMk cId="2465395098" sldId="2147480788"/>
            <ac:spMk id="2" creationId="{4523C65B-8741-908A-764E-6E326B0FDD08}"/>
          </ac:spMkLst>
        </pc:spChg>
        <pc:spChg chg="del">
          <ac:chgData name="Yoel Kortick" userId="167978f5-7f40-4909-85d5-d4149554ad4e" providerId="ADAL" clId="{D5FD8459-2B5C-48A5-9673-8D128202ED48}" dt="2026-05-10T15:02:40.892" v="6249" actId="478"/>
          <ac:spMkLst>
            <pc:docMk/>
            <pc:sldMk cId="2465395098" sldId="2147480788"/>
            <ac:spMk id="5" creationId="{DC5556E8-F6D6-D1B0-3463-1F29F5E6C3CC}"/>
          </ac:spMkLst>
        </pc:spChg>
        <pc:spChg chg="add mod">
          <ac:chgData name="Yoel Kortick" userId="167978f5-7f40-4909-85d5-d4149554ad4e" providerId="ADAL" clId="{D5FD8459-2B5C-48A5-9673-8D128202ED48}" dt="2026-05-10T15:05:46.176" v="6310" actId="1036"/>
          <ac:spMkLst>
            <pc:docMk/>
            <pc:sldMk cId="2465395098" sldId="2147480788"/>
            <ac:spMk id="6" creationId="{24C6E675-67ED-2A09-7BB9-741C56F060D8}"/>
          </ac:spMkLst>
        </pc:spChg>
        <pc:spChg chg="del">
          <ac:chgData name="Yoel Kortick" userId="167978f5-7f40-4909-85d5-d4149554ad4e" providerId="ADAL" clId="{D5FD8459-2B5C-48A5-9673-8D128202ED48}" dt="2026-05-10T15:02:39.691" v="6248" actId="478"/>
          <ac:spMkLst>
            <pc:docMk/>
            <pc:sldMk cId="2465395098" sldId="2147480788"/>
            <ac:spMk id="8" creationId="{8C60D236-4AF8-8D77-9AC3-CC86256F1A9C}"/>
          </ac:spMkLst>
        </pc:spChg>
        <pc:spChg chg="add mod">
          <ac:chgData name="Yoel Kortick" userId="167978f5-7f40-4909-85d5-d4149554ad4e" providerId="ADAL" clId="{D5FD8459-2B5C-48A5-9673-8D128202ED48}" dt="2026-05-10T15:05:46.176" v="6310" actId="1036"/>
          <ac:spMkLst>
            <pc:docMk/>
            <pc:sldMk cId="2465395098" sldId="2147480788"/>
            <ac:spMk id="12" creationId="{C3BBE9B9-819C-7D7D-B2F8-2B6CCE5061BD}"/>
          </ac:spMkLst>
        </pc:spChg>
        <pc:spChg chg="add mod">
          <ac:chgData name="Yoel Kortick" userId="167978f5-7f40-4909-85d5-d4149554ad4e" providerId="ADAL" clId="{D5FD8459-2B5C-48A5-9673-8D128202ED48}" dt="2026-05-10T15:05:46.176" v="6310" actId="1036"/>
          <ac:spMkLst>
            <pc:docMk/>
            <pc:sldMk cId="2465395098" sldId="2147480788"/>
            <ac:spMk id="13" creationId="{C28310E0-1C9F-02CE-8CB4-97264796EC5D}"/>
          </ac:spMkLst>
        </pc:spChg>
        <pc:spChg chg="add mod ord">
          <ac:chgData name="Yoel Kortick" userId="167978f5-7f40-4909-85d5-d4149554ad4e" providerId="ADAL" clId="{D5FD8459-2B5C-48A5-9673-8D128202ED48}" dt="2026-05-10T15:05:51.337" v="6312" actId="167"/>
          <ac:spMkLst>
            <pc:docMk/>
            <pc:sldMk cId="2465395098" sldId="2147480788"/>
            <ac:spMk id="16" creationId="{14A232B1-170D-2FB0-53C3-CD6650EF0C58}"/>
          </ac:spMkLst>
        </pc:spChg>
        <pc:picChg chg="add del mod">
          <ac:chgData name="Yoel Kortick" userId="167978f5-7f40-4909-85d5-d4149554ad4e" providerId="ADAL" clId="{D5FD8459-2B5C-48A5-9673-8D128202ED48}" dt="2026-05-10T15:03:33.936" v="6254" actId="478"/>
          <ac:picMkLst>
            <pc:docMk/>
            <pc:sldMk cId="2465395098" sldId="2147480788"/>
            <ac:picMk id="4" creationId="{1AF5224E-AA7C-8B27-79D5-2002E82DA917}"/>
          </ac:picMkLst>
        </pc:picChg>
        <pc:picChg chg="add mod ord">
          <ac:chgData name="Yoel Kortick" userId="167978f5-7f40-4909-85d5-d4149554ad4e" providerId="ADAL" clId="{D5FD8459-2B5C-48A5-9673-8D128202ED48}" dt="2026-05-10T15:05:46.176" v="6310" actId="1036"/>
          <ac:picMkLst>
            <pc:docMk/>
            <pc:sldMk cId="2465395098" sldId="2147480788"/>
            <ac:picMk id="11" creationId="{C78003C0-AD22-CFEA-71E5-CDD78B2A3ABB}"/>
          </ac:picMkLst>
        </pc:picChg>
        <pc:picChg chg="del">
          <ac:chgData name="Yoel Kortick" userId="167978f5-7f40-4909-85d5-d4149554ad4e" providerId="ADAL" clId="{D5FD8459-2B5C-48A5-9673-8D128202ED48}" dt="2026-05-10T15:02:36.685" v="6247" actId="478"/>
          <ac:picMkLst>
            <pc:docMk/>
            <pc:sldMk cId="2465395098" sldId="2147480788"/>
            <ac:picMk id="14" creationId="{1E7798AA-77C7-34D7-C564-39A87700EC5D}"/>
          </ac:picMkLst>
        </pc:picChg>
        <pc:picChg chg="add mod ord">
          <ac:chgData name="Yoel Kortick" userId="167978f5-7f40-4909-85d5-d4149554ad4e" providerId="ADAL" clId="{D5FD8459-2B5C-48A5-9673-8D128202ED48}" dt="2026-05-10T15:05:51.337" v="6312" actId="167"/>
          <ac:picMkLst>
            <pc:docMk/>
            <pc:sldMk cId="2465395098" sldId="2147480788"/>
            <ac:picMk id="15" creationId="{7DB1BA98-61AA-EECD-CA08-296411583571}"/>
          </ac:picMkLst>
        </pc:picChg>
      </pc:sldChg>
      <pc:sldChg chg="addSp modSp add mod">
        <pc:chgData name="Yoel Kortick" userId="167978f5-7f40-4909-85d5-d4149554ad4e" providerId="ADAL" clId="{D5FD8459-2B5C-48A5-9673-8D128202ED48}" dt="2026-05-10T15:05:16.986" v="6280" actId="11529"/>
        <pc:sldMkLst>
          <pc:docMk/>
          <pc:sldMk cId="3658933796" sldId="2147480789"/>
        </pc:sldMkLst>
        <pc:spChg chg="mod">
          <ac:chgData name="Yoel Kortick" userId="167978f5-7f40-4909-85d5-d4149554ad4e" providerId="ADAL" clId="{D5FD8459-2B5C-48A5-9673-8D128202ED48}" dt="2026-05-10T15:04:24.921" v="6278" actId="20577"/>
          <ac:spMkLst>
            <pc:docMk/>
            <pc:sldMk cId="3658933796" sldId="2147480789"/>
            <ac:spMk id="2" creationId="{E964FFDC-BCD1-4D4D-2C7F-3FB472F21371}"/>
          </ac:spMkLst>
        </pc:spChg>
        <pc:cxnChg chg="add">
          <ac:chgData name="Yoel Kortick" userId="167978f5-7f40-4909-85d5-d4149554ad4e" providerId="ADAL" clId="{D5FD8459-2B5C-48A5-9673-8D128202ED48}" dt="2026-05-10T15:05:16.986" v="6280" actId="11529"/>
          <ac:cxnSpMkLst>
            <pc:docMk/>
            <pc:sldMk cId="3658933796" sldId="2147480789"/>
            <ac:cxnSpMk id="5" creationId="{FE40F2D4-1202-FBA0-8300-698E2D6A694F}"/>
          </ac:cxnSpMkLst>
        </pc:cxnChg>
      </pc:sldChg>
      <pc:sldMasterChg chg="delSldLayout modSldLayout">
        <pc:chgData name="Yoel Kortick" userId="167978f5-7f40-4909-85d5-d4149554ad4e" providerId="ADAL" clId="{D5FD8459-2B5C-48A5-9673-8D128202ED48}" dt="2026-05-11T14:35:23.995" v="6314" actId="478"/>
        <pc:sldMasterMkLst>
          <pc:docMk/>
          <pc:sldMasterMk cId="1691894521" sldId="2147483966"/>
        </pc:sldMasterMkLst>
        <pc:sldLayoutChg chg="addSp modSp mod">
          <pc:chgData name="Yoel Kortick" userId="167978f5-7f40-4909-85d5-d4149554ad4e" providerId="ADAL" clId="{D5FD8459-2B5C-48A5-9673-8D128202ED48}" dt="2026-05-10T06:30:08.953" v="4353" actId="1038"/>
          <pc:sldLayoutMkLst>
            <pc:docMk/>
            <pc:sldMasterMk cId="1691894521" sldId="2147483966"/>
            <pc:sldLayoutMk cId="447397038" sldId="2147483919"/>
          </pc:sldLayoutMkLst>
          <pc:picChg chg="add mod">
            <ac:chgData name="Yoel Kortick" userId="167978f5-7f40-4909-85d5-d4149554ad4e" providerId="ADAL" clId="{D5FD8459-2B5C-48A5-9673-8D128202ED48}" dt="2026-05-10T06:29:55.283" v="4223" actId="14100"/>
            <ac:picMkLst>
              <pc:docMk/>
              <pc:sldMasterMk cId="1691894521" sldId="2147483966"/>
              <pc:sldLayoutMk cId="447397038" sldId="2147483919"/>
              <ac:picMk id="3" creationId="{BE49D6EA-A601-0A51-5F8E-FA69399E1880}"/>
            </ac:picMkLst>
          </pc:picChg>
          <pc:picChg chg="add mod">
            <ac:chgData name="Yoel Kortick" userId="167978f5-7f40-4909-85d5-d4149554ad4e" providerId="ADAL" clId="{D5FD8459-2B5C-48A5-9673-8D128202ED48}" dt="2026-05-10T06:30:08.953" v="4353" actId="1038"/>
            <ac:picMkLst>
              <pc:docMk/>
              <pc:sldMasterMk cId="1691894521" sldId="2147483966"/>
              <pc:sldLayoutMk cId="447397038" sldId="2147483919"/>
              <ac:picMk id="6" creationId="{C23174AE-751D-3036-6164-C7806078CA3C}"/>
            </ac:picMkLst>
          </pc:picChg>
        </pc:sldLayoutChg>
        <pc:sldLayoutChg chg="addSp delSp modSp del mod">
          <pc:chgData name="Yoel Kortick" userId="167978f5-7f40-4909-85d5-d4149554ad4e" providerId="ADAL" clId="{D5FD8459-2B5C-48A5-9673-8D128202ED48}" dt="2026-05-10T06:21:53.816" v="4116" actId="47"/>
          <pc:sldLayoutMkLst>
            <pc:docMk/>
            <pc:sldMasterMk cId="1691894521" sldId="2147483966"/>
            <pc:sldLayoutMk cId="251291607" sldId="2147484693"/>
          </pc:sldLayoutMkLst>
          <pc:spChg chg="del">
            <ac:chgData name="Yoel Kortick" userId="167978f5-7f40-4909-85d5-d4149554ad4e" providerId="ADAL" clId="{D5FD8459-2B5C-48A5-9673-8D128202ED48}" dt="2026-05-10T06:17:16.512" v="4101" actId="478"/>
            <ac:spMkLst>
              <pc:docMk/>
              <pc:sldMasterMk cId="1691894521" sldId="2147483966"/>
              <pc:sldLayoutMk cId="251291607" sldId="2147484693"/>
              <ac:spMk id="6" creationId="{A87C1EC7-2E13-80DF-8969-71DEFD132096}"/>
            </ac:spMkLst>
          </pc:spChg>
          <pc:picChg chg="del">
            <ac:chgData name="Yoel Kortick" userId="167978f5-7f40-4909-85d5-d4149554ad4e" providerId="ADAL" clId="{D5FD8459-2B5C-48A5-9673-8D128202ED48}" dt="2026-05-10T06:14:19.200" v="4099" actId="478"/>
            <ac:picMkLst>
              <pc:docMk/>
              <pc:sldMasterMk cId="1691894521" sldId="2147483966"/>
              <pc:sldLayoutMk cId="251291607" sldId="2147484693"/>
              <ac:picMk id="2" creationId="{E0CFD6CD-0118-48FC-B0D7-AD8A79C32071}"/>
            </ac:picMkLst>
          </pc:picChg>
          <pc:picChg chg="add mod">
            <ac:chgData name="Yoel Kortick" userId="167978f5-7f40-4909-85d5-d4149554ad4e" providerId="ADAL" clId="{D5FD8459-2B5C-48A5-9673-8D128202ED48}" dt="2026-05-10T06:17:30.495" v="4105"/>
            <ac:picMkLst>
              <pc:docMk/>
              <pc:sldMasterMk cId="1691894521" sldId="2147483966"/>
              <pc:sldLayoutMk cId="251291607" sldId="2147484693"/>
              <ac:picMk id="3" creationId="{5C5C852D-1A11-9AB8-0DED-260AFB63AE8F}"/>
            </ac:picMkLst>
          </pc:picChg>
          <pc:picChg chg="add mod ord">
            <ac:chgData name="Yoel Kortick" userId="167978f5-7f40-4909-85d5-d4149554ad4e" providerId="ADAL" clId="{D5FD8459-2B5C-48A5-9673-8D128202ED48}" dt="2026-05-10T06:20:43.038" v="4108" actId="14100"/>
            <ac:picMkLst>
              <pc:docMk/>
              <pc:sldMasterMk cId="1691894521" sldId="2147483966"/>
              <pc:sldLayoutMk cId="251291607" sldId="2147484693"/>
              <ac:picMk id="4" creationId="{201B937E-0D3E-53D8-0C97-023DDB65CC4F}"/>
            </ac:picMkLst>
          </pc:picChg>
          <pc:picChg chg="del">
            <ac:chgData name="Yoel Kortick" userId="167978f5-7f40-4909-85d5-d4149554ad4e" providerId="ADAL" clId="{D5FD8459-2B5C-48A5-9673-8D128202ED48}" dt="2026-05-10T06:17:19.161" v="4102" actId="478"/>
            <ac:picMkLst>
              <pc:docMk/>
              <pc:sldMasterMk cId="1691894521" sldId="2147483966"/>
              <pc:sldLayoutMk cId="251291607" sldId="2147484693"/>
              <ac:picMk id="7" creationId="{ADE1DE1A-FEDF-1BE9-3E03-3E9F8E862D93}"/>
            </ac:picMkLst>
          </pc:picChg>
          <pc:picChg chg="del">
            <ac:chgData name="Yoel Kortick" userId="167978f5-7f40-4909-85d5-d4149554ad4e" providerId="ADAL" clId="{D5FD8459-2B5C-48A5-9673-8D128202ED48}" dt="2026-05-10T06:17:22.058" v="4103" actId="478"/>
            <ac:picMkLst>
              <pc:docMk/>
              <pc:sldMasterMk cId="1691894521" sldId="2147483966"/>
              <pc:sldLayoutMk cId="251291607" sldId="2147484693"/>
              <ac:picMk id="10" creationId="{5F750CDF-31AB-E8C1-CF42-CAD926A89172}"/>
            </ac:picMkLst>
          </pc:picChg>
          <pc:picChg chg="del">
            <ac:chgData name="Yoel Kortick" userId="167978f5-7f40-4909-85d5-d4149554ad4e" providerId="ADAL" clId="{D5FD8459-2B5C-48A5-9673-8D128202ED48}" dt="2026-05-10T06:14:21.249" v="4100" actId="478"/>
            <ac:picMkLst>
              <pc:docMk/>
              <pc:sldMasterMk cId="1691894521" sldId="2147483966"/>
              <pc:sldLayoutMk cId="251291607" sldId="2147484693"/>
              <ac:picMk id="68" creationId="{D442F23D-816F-0119-390A-1A6DBC1ABCA4}"/>
            </ac:picMkLst>
          </pc:picChg>
        </pc:sldLayoutChg>
        <pc:sldLayoutChg chg="addSp delSp modSp mod">
          <pc:chgData name="Yoel Kortick" userId="167978f5-7f40-4909-85d5-d4149554ad4e" providerId="ADAL" clId="{D5FD8459-2B5C-48A5-9673-8D128202ED48}" dt="2026-05-10T06:26:22.372" v="4140" actId="167"/>
          <pc:sldLayoutMkLst>
            <pc:docMk/>
            <pc:sldMasterMk cId="1691894521" sldId="2147483966"/>
            <pc:sldLayoutMk cId="2983963386" sldId="2147484694"/>
          </pc:sldLayoutMkLst>
          <pc:spChg chg="del mod">
            <ac:chgData name="Yoel Kortick" userId="167978f5-7f40-4909-85d5-d4149554ad4e" providerId="ADAL" clId="{D5FD8459-2B5C-48A5-9673-8D128202ED48}" dt="2026-05-10T06:22:56.600" v="4119" actId="478"/>
            <ac:spMkLst>
              <pc:docMk/>
              <pc:sldMasterMk cId="1691894521" sldId="2147483966"/>
              <pc:sldLayoutMk cId="2983963386" sldId="2147484694"/>
              <ac:spMk id="5" creationId="{00000000-0000-0000-0000-000000000000}"/>
            </ac:spMkLst>
          </pc:spChg>
          <pc:spChg chg="add mod ord">
            <ac:chgData name="Yoel Kortick" userId="167978f5-7f40-4909-85d5-d4149554ad4e" providerId="ADAL" clId="{D5FD8459-2B5C-48A5-9673-8D128202ED48}" dt="2026-05-10T06:26:22.372" v="4140" actId="167"/>
            <ac:spMkLst>
              <pc:docMk/>
              <pc:sldMasterMk cId="1691894521" sldId="2147483966"/>
              <pc:sldLayoutMk cId="2983963386" sldId="2147484694"/>
              <ac:spMk id="11" creationId="{39B3CC06-0736-076C-9484-4B62B76261BA}"/>
            </ac:spMkLst>
          </pc:spChg>
          <pc:spChg chg="add mod ord">
            <ac:chgData name="Yoel Kortick" userId="167978f5-7f40-4909-85d5-d4149554ad4e" providerId="ADAL" clId="{D5FD8459-2B5C-48A5-9673-8D128202ED48}" dt="2026-05-10T06:24:19.212" v="4132" actId="167"/>
            <ac:spMkLst>
              <pc:docMk/>
              <pc:sldMasterMk cId="1691894521" sldId="2147483966"/>
              <pc:sldLayoutMk cId="2983963386" sldId="2147484694"/>
              <ac:spMk id="15" creationId="{FCB103EC-CB77-4B0A-91F0-9914CDA9FF0E}"/>
            </ac:spMkLst>
          </pc:spChg>
          <pc:picChg chg="del">
            <ac:chgData name="Yoel Kortick" userId="167978f5-7f40-4909-85d5-d4149554ad4e" providerId="ADAL" clId="{D5FD8459-2B5C-48A5-9673-8D128202ED48}" dt="2026-05-10T06:22:44.531" v="4117" actId="478"/>
            <ac:picMkLst>
              <pc:docMk/>
              <pc:sldMasterMk cId="1691894521" sldId="2147483966"/>
              <pc:sldLayoutMk cId="2983963386" sldId="2147484694"/>
              <ac:picMk id="2" creationId="{46584845-2D0C-B166-A31E-DCE51E304B13}"/>
            </ac:picMkLst>
          </pc:picChg>
          <pc:picChg chg="mod ord">
            <ac:chgData name="Yoel Kortick" userId="167978f5-7f40-4909-85d5-d4149554ad4e" providerId="ADAL" clId="{D5FD8459-2B5C-48A5-9673-8D128202ED48}" dt="2026-05-10T06:24:09.736" v="4129" actId="166"/>
            <ac:picMkLst>
              <pc:docMk/>
              <pc:sldMasterMk cId="1691894521" sldId="2147483966"/>
              <pc:sldLayoutMk cId="2983963386" sldId="2147484694"/>
              <ac:picMk id="7" creationId="{60E4BA98-EBD8-08EA-CCA2-6C45D7C1C34A}"/>
            </ac:picMkLst>
          </pc:picChg>
          <pc:picChg chg="del mod">
            <ac:chgData name="Yoel Kortick" userId="167978f5-7f40-4909-85d5-d4149554ad4e" providerId="ADAL" clId="{D5FD8459-2B5C-48A5-9673-8D128202ED48}" dt="2026-05-10T06:23:25.131" v="4122" actId="478"/>
            <ac:picMkLst>
              <pc:docMk/>
              <pc:sldMasterMk cId="1691894521" sldId="2147483966"/>
              <pc:sldLayoutMk cId="2983963386" sldId="2147484694"/>
              <ac:picMk id="16" creationId="{672C509C-325E-8FBC-88FD-8F29EB5BDB8E}"/>
            </ac:picMkLst>
          </pc:picChg>
        </pc:sldLayoutChg>
        <pc:sldLayoutChg chg="addSp delSp modSp mod">
          <pc:chgData name="Yoel Kortick" userId="167978f5-7f40-4909-85d5-d4149554ad4e" providerId="ADAL" clId="{D5FD8459-2B5C-48A5-9673-8D128202ED48}" dt="2026-05-11T14:35:23.995" v="6314" actId="478"/>
          <pc:sldLayoutMkLst>
            <pc:docMk/>
            <pc:sldMasterMk cId="1691894521" sldId="2147483966"/>
            <pc:sldLayoutMk cId="2705959259" sldId="2147484695"/>
          </pc:sldLayoutMkLst>
          <pc:spChg chg="mod">
            <ac:chgData name="Yoel Kortick" userId="167978f5-7f40-4909-85d5-d4149554ad4e" providerId="ADAL" clId="{D5FD8459-2B5C-48A5-9673-8D128202ED48}" dt="2026-05-10T06:28:21.633" v="4191" actId="1038"/>
            <ac:spMkLst>
              <pc:docMk/>
              <pc:sldMasterMk cId="1691894521" sldId="2147483966"/>
              <pc:sldLayoutMk cId="2705959259" sldId="2147484695"/>
              <ac:spMk id="2" creationId="{C9B7B686-B8CC-7FC9-3071-2099B0DCFCB3}"/>
            </ac:spMkLst>
          </pc:spChg>
          <pc:spChg chg="mod">
            <ac:chgData name="Yoel Kortick" userId="167978f5-7f40-4909-85d5-d4149554ad4e" providerId="ADAL" clId="{D5FD8459-2B5C-48A5-9673-8D128202ED48}" dt="2026-05-10T06:28:21.633" v="4191" actId="1038"/>
            <ac:spMkLst>
              <pc:docMk/>
              <pc:sldMasterMk cId="1691894521" sldId="2147483966"/>
              <pc:sldLayoutMk cId="2705959259" sldId="2147484695"/>
              <ac:spMk id="3" creationId="{B7BC6FBE-DCC3-D37D-2C30-1D77264818A8}"/>
            </ac:spMkLst>
          </pc:spChg>
          <pc:spChg chg="mod">
            <ac:chgData name="Yoel Kortick" userId="167978f5-7f40-4909-85d5-d4149554ad4e" providerId="ADAL" clId="{D5FD8459-2B5C-48A5-9673-8D128202ED48}" dt="2026-05-10T06:28:21.633" v="4191" actId="1038"/>
            <ac:spMkLst>
              <pc:docMk/>
              <pc:sldMasterMk cId="1691894521" sldId="2147483966"/>
              <pc:sldLayoutMk cId="2705959259" sldId="2147484695"/>
              <ac:spMk id="4" creationId="{0F1E173B-9917-EC2D-7E46-ABCD7C5EAD2A}"/>
            </ac:spMkLst>
          </pc:spChg>
          <pc:picChg chg="del">
            <ac:chgData name="Yoel Kortick" userId="167978f5-7f40-4909-85d5-d4149554ad4e" providerId="ADAL" clId="{D5FD8459-2B5C-48A5-9673-8D128202ED48}" dt="2026-05-11T14:35:23.995" v="6314" actId="478"/>
            <ac:picMkLst>
              <pc:docMk/>
              <pc:sldMasterMk cId="1691894521" sldId="2147483966"/>
              <pc:sldLayoutMk cId="2705959259" sldId="2147484695"/>
              <ac:picMk id="5" creationId="{FF0B02EB-01AA-6450-A6DA-9C4C2C00212B}"/>
            </ac:picMkLst>
          </pc:picChg>
          <pc:picChg chg="add mod">
            <ac:chgData name="Yoel Kortick" userId="167978f5-7f40-4909-85d5-d4149554ad4e" providerId="ADAL" clId="{D5FD8459-2B5C-48A5-9673-8D128202ED48}" dt="2026-05-10T06:29:18.106" v="4218" actId="1076"/>
            <ac:picMkLst>
              <pc:docMk/>
              <pc:sldMasterMk cId="1691894521" sldId="2147483966"/>
              <pc:sldLayoutMk cId="2705959259" sldId="2147484695"/>
              <ac:picMk id="6" creationId="{5CA11437-CD82-C9A4-102E-BDF53AA1D924}"/>
            </ac:picMkLst>
          </pc:picChg>
          <pc:picChg chg="add mod ord">
            <ac:chgData name="Yoel Kortick" userId="167978f5-7f40-4909-85d5-d4149554ad4e" providerId="ADAL" clId="{D5FD8459-2B5C-48A5-9673-8D128202ED48}" dt="2026-05-10T06:29:23.219" v="4220" actId="167"/>
            <ac:picMkLst>
              <pc:docMk/>
              <pc:sldMasterMk cId="1691894521" sldId="2147483966"/>
              <pc:sldLayoutMk cId="2705959259" sldId="2147484695"/>
              <ac:picMk id="8" creationId="{96107314-3535-89ED-4D68-B22351683B0E}"/>
            </ac:picMkLst>
          </pc:picChg>
          <pc:picChg chg="del">
            <ac:chgData name="Yoel Kortick" userId="167978f5-7f40-4909-85d5-d4149554ad4e" providerId="ADAL" clId="{D5FD8459-2B5C-48A5-9673-8D128202ED48}" dt="2026-05-10T06:28:14.633" v="4142" actId="478"/>
            <ac:picMkLst>
              <pc:docMk/>
              <pc:sldMasterMk cId="1691894521" sldId="2147483966"/>
              <pc:sldLayoutMk cId="2705959259" sldId="2147484695"/>
              <ac:picMk id="9" creationId="{BCBF26A9-A57C-0B40-4713-B6241152CFCD}"/>
            </ac:picMkLst>
          </pc:picChg>
        </pc:sldLayoutChg>
        <pc:sldLayoutChg chg="addSp delSp modSp del mod">
          <pc:chgData name="Yoel Kortick" userId="167978f5-7f40-4909-85d5-d4149554ad4e" providerId="ADAL" clId="{D5FD8459-2B5C-48A5-9673-8D128202ED48}" dt="2026-05-10T06:31:44.163" v="4360" actId="47"/>
          <pc:sldLayoutMkLst>
            <pc:docMk/>
            <pc:sldMasterMk cId="1691894521" sldId="2147483966"/>
            <pc:sldLayoutMk cId="4200239698" sldId="2147484696"/>
          </pc:sldLayoutMkLst>
          <pc:spChg chg="del">
            <ac:chgData name="Yoel Kortick" userId="167978f5-7f40-4909-85d5-d4149554ad4e" providerId="ADAL" clId="{D5FD8459-2B5C-48A5-9673-8D128202ED48}" dt="2026-05-10T06:31:11.753" v="4355" actId="478"/>
            <ac:spMkLst>
              <pc:docMk/>
              <pc:sldMasterMk cId="1691894521" sldId="2147483966"/>
              <pc:sldLayoutMk cId="4200239698" sldId="2147484696"/>
              <ac:spMk id="8" creationId="{A5693152-BF5F-D9E2-E8CA-FDA244846E95}"/>
            </ac:spMkLst>
          </pc:spChg>
          <pc:picChg chg="del">
            <ac:chgData name="Yoel Kortick" userId="167978f5-7f40-4909-85d5-d4149554ad4e" providerId="ADAL" clId="{D5FD8459-2B5C-48A5-9673-8D128202ED48}" dt="2026-05-10T06:31:14.245" v="4356" actId="478"/>
            <ac:picMkLst>
              <pc:docMk/>
              <pc:sldMasterMk cId="1691894521" sldId="2147483966"/>
              <pc:sldLayoutMk cId="4200239698" sldId="2147484696"/>
              <ac:picMk id="4" creationId="{04852542-6179-1DB8-42D8-4BCA355971D3}"/>
            </ac:picMkLst>
          </pc:picChg>
          <pc:picChg chg="del">
            <ac:chgData name="Yoel Kortick" userId="167978f5-7f40-4909-85d5-d4149554ad4e" providerId="ADAL" clId="{D5FD8459-2B5C-48A5-9673-8D128202ED48}" dt="2026-05-10T06:31:16.550" v="4357" actId="478"/>
            <ac:picMkLst>
              <pc:docMk/>
              <pc:sldMasterMk cId="1691894521" sldId="2147483966"/>
              <pc:sldLayoutMk cId="4200239698" sldId="2147484696"/>
              <ac:picMk id="6" creationId="{E50BB0C6-EB58-C307-D686-8870FE83D3CF}"/>
            </ac:picMkLst>
          </pc:picChg>
          <pc:picChg chg="add mod ord">
            <ac:chgData name="Yoel Kortick" userId="167978f5-7f40-4909-85d5-d4149554ad4e" providerId="ADAL" clId="{D5FD8459-2B5C-48A5-9673-8D128202ED48}" dt="2026-05-10T06:31:20.706" v="4359" actId="167"/>
            <ac:picMkLst>
              <pc:docMk/>
              <pc:sldMasterMk cId="1691894521" sldId="2147483966"/>
              <pc:sldLayoutMk cId="4200239698" sldId="2147484696"/>
              <ac:picMk id="10" creationId="{BAE4D2C4-BFA4-659E-31FE-62320549B843}"/>
            </ac:picMkLst>
          </pc:picChg>
        </pc:sldLayoutChg>
        <pc:sldLayoutChg chg="delSp modSp mod">
          <pc:chgData name="Yoel Kortick" userId="167978f5-7f40-4909-85d5-d4149554ad4e" providerId="ADAL" clId="{D5FD8459-2B5C-48A5-9673-8D128202ED48}" dt="2026-05-10T06:25:58.111" v="4139" actId="478"/>
          <pc:sldLayoutMkLst>
            <pc:docMk/>
            <pc:sldMasterMk cId="1691894521" sldId="2147483966"/>
            <pc:sldLayoutMk cId="3400766382" sldId="2147484698"/>
          </pc:sldLayoutMkLst>
          <pc:spChg chg="mod">
            <ac:chgData name="Yoel Kortick" userId="167978f5-7f40-4909-85d5-d4149554ad4e" providerId="ADAL" clId="{D5FD8459-2B5C-48A5-9673-8D128202ED48}" dt="2026-05-10T06:25:47.577" v="4135"/>
            <ac:spMkLst>
              <pc:docMk/>
              <pc:sldMasterMk cId="1691894521" sldId="2147483966"/>
              <pc:sldLayoutMk cId="3400766382" sldId="2147484698"/>
              <ac:spMk id="3" creationId="{41355F1B-2024-F95A-6F46-1B1748798FB7}"/>
            </ac:spMkLst>
          </pc:spChg>
          <pc:spChg chg="del mod">
            <ac:chgData name="Yoel Kortick" userId="167978f5-7f40-4909-85d5-d4149554ad4e" providerId="ADAL" clId="{D5FD8459-2B5C-48A5-9673-8D128202ED48}" dt="2026-05-10T06:25:54.683" v="4137" actId="478"/>
            <ac:spMkLst>
              <pc:docMk/>
              <pc:sldMasterMk cId="1691894521" sldId="2147483966"/>
              <pc:sldLayoutMk cId="3400766382" sldId="2147484698"/>
              <ac:spMk id="5" creationId="{9801CEDE-5190-BB35-50C3-F5E6843ADE42}"/>
            </ac:spMkLst>
          </pc:spChg>
          <pc:spChg chg="del mod">
            <ac:chgData name="Yoel Kortick" userId="167978f5-7f40-4909-85d5-d4149554ad4e" providerId="ADAL" clId="{D5FD8459-2B5C-48A5-9673-8D128202ED48}" dt="2026-05-10T06:25:51.693" v="4136" actId="478"/>
            <ac:spMkLst>
              <pc:docMk/>
              <pc:sldMasterMk cId="1691894521" sldId="2147483966"/>
              <pc:sldLayoutMk cId="3400766382" sldId="2147484698"/>
              <ac:spMk id="7" creationId="{0E7BC35B-6E1E-373A-9BC6-7C7A5792071D}"/>
            </ac:spMkLst>
          </pc:spChg>
          <pc:spChg chg="del mod">
            <ac:chgData name="Yoel Kortick" userId="167978f5-7f40-4909-85d5-d4149554ad4e" providerId="ADAL" clId="{D5FD8459-2B5C-48A5-9673-8D128202ED48}" dt="2026-05-10T06:25:58.111" v="4139" actId="478"/>
            <ac:spMkLst>
              <pc:docMk/>
              <pc:sldMasterMk cId="1691894521" sldId="2147483966"/>
              <pc:sldLayoutMk cId="3400766382" sldId="2147484698"/>
              <ac:spMk id="9" creationId="{983A1914-7D1F-4DEB-C99C-7D0FD5B7D4B6}"/>
            </ac:spMkLst>
          </pc:spChg>
        </pc:sldLayoutChg>
        <pc:sldLayoutChg chg="modSp">
          <pc:chgData name="Yoel Kortick" userId="167978f5-7f40-4909-85d5-d4149554ad4e" providerId="ADAL" clId="{D5FD8459-2B5C-48A5-9673-8D128202ED48}" dt="2026-05-10T06:27:13.313" v="4141"/>
          <pc:sldLayoutMkLst>
            <pc:docMk/>
            <pc:sldMasterMk cId="1691894521" sldId="2147483966"/>
            <pc:sldLayoutMk cId="3036145617" sldId="2147484699"/>
          </pc:sldLayoutMkLst>
          <pc:spChg chg="mod">
            <ac:chgData name="Yoel Kortick" userId="167978f5-7f40-4909-85d5-d4149554ad4e" providerId="ADAL" clId="{D5FD8459-2B5C-48A5-9673-8D128202ED48}" dt="2026-05-10T06:27:13.313" v="4141"/>
            <ac:spMkLst>
              <pc:docMk/>
              <pc:sldMasterMk cId="1691894521" sldId="2147483966"/>
              <pc:sldLayoutMk cId="3036145617" sldId="2147484699"/>
              <ac:spMk id="3" creationId="{C15ABA69-B3D5-F3B7-4E43-69991F1131EC}"/>
            </ac:spMkLst>
          </pc:spChg>
          <pc:spChg chg="mod">
            <ac:chgData name="Yoel Kortick" userId="167978f5-7f40-4909-85d5-d4149554ad4e" providerId="ADAL" clId="{D5FD8459-2B5C-48A5-9673-8D128202ED48}" dt="2026-05-10T06:27:13.313" v="4141"/>
            <ac:spMkLst>
              <pc:docMk/>
              <pc:sldMasterMk cId="1691894521" sldId="2147483966"/>
              <pc:sldLayoutMk cId="3036145617" sldId="2147484699"/>
              <ac:spMk id="7" creationId="{1DE8C1CF-1418-4F94-F19D-B6E50ECE0F0F}"/>
            </ac:spMkLst>
          </pc:spChg>
          <pc:spChg chg="mod">
            <ac:chgData name="Yoel Kortick" userId="167978f5-7f40-4909-85d5-d4149554ad4e" providerId="ADAL" clId="{D5FD8459-2B5C-48A5-9673-8D128202ED48}" dt="2026-05-10T06:27:13.313" v="4141"/>
            <ac:spMkLst>
              <pc:docMk/>
              <pc:sldMasterMk cId="1691894521" sldId="2147483966"/>
              <pc:sldLayoutMk cId="3036145617" sldId="2147484699"/>
              <ac:spMk id="39" creationId="{41718DC0-4644-0FF2-8F4A-B6CD6022D8C8}"/>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11/05/2026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11/05/2026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3" name="Picture 2">
            <a:extLst>
              <a:ext uri="{FF2B5EF4-FFF2-40B4-BE49-F238E27FC236}">
                <a16:creationId xmlns:a16="http://schemas.microsoft.com/office/drawing/2014/main" id="{BE49D6EA-A601-0A51-5F8E-FA69399E1880}"/>
              </a:ext>
            </a:extLst>
          </p:cNvPr>
          <p:cNvPicPr>
            <a:picLocks noChangeAspect="1"/>
          </p:cNvPicPr>
          <p:nvPr userDrawn="1"/>
        </p:nvPicPr>
        <p:blipFill>
          <a:blip r:embed="rId2"/>
          <a:stretch>
            <a:fillRect/>
          </a:stretch>
        </p:blipFill>
        <p:spPr>
          <a:xfrm>
            <a:off x="284140" y="6066667"/>
            <a:ext cx="2757640" cy="762106"/>
          </a:xfrm>
          <a:prstGeom prst="rect">
            <a:avLst/>
          </a:prstGeom>
        </p:spPr>
      </p:pic>
      <p:pic>
        <p:nvPicPr>
          <p:cNvPr id="6" name="Picture 5">
            <a:extLst>
              <a:ext uri="{FF2B5EF4-FFF2-40B4-BE49-F238E27FC236}">
                <a16:creationId xmlns:a16="http://schemas.microsoft.com/office/drawing/2014/main" id="{C23174AE-751D-3036-6164-C7806078CA3C}"/>
              </a:ext>
            </a:extLst>
          </p:cNvPr>
          <p:cNvPicPr>
            <a:picLocks noChangeAspect="1"/>
          </p:cNvPicPr>
          <p:nvPr userDrawn="1"/>
        </p:nvPicPr>
        <p:blipFill>
          <a:blip r:embed="rId3"/>
          <a:stretch>
            <a:fillRect/>
          </a:stretch>
        </p:blipFill>
        <p:spPr>
          <a:xfrm>
            <a:off x="251578" y="6389035"/>
            <a:ext cx="2414225" cy="219475"/>
          </a:xfrm>
          <a:prstGeom prst="rect">
            <a:avLst/>
          </a:prstGeom>
        </p:spPr>
      </p:pic>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B3CC06-0736-076C-9484-4B62B76261BA}"/>
              </a:ext>
            </a:extLst>
          </p:cNvPr>
          <p:cNvSpPr/>
          <p:nvPr userDrawn="1"/>
        </p:nvSpPr>
        <p:spPr>
          <a:xfrm>
            <a:off x="279918" y="5883841"/>
            <a:ext cx="2808286" cy="825661"/>
          </a:xfrm>
          <a:prstGeom prst="rect">
            <a:avLst/>
          </a:prstGeom>
          <a:solidFill>
            <a:schemeClr val="bg1"/>
          </a:solidFill>
          <a:ln w="28575">
            <a:solidFill>
              <a:schemeClr val="bg1"/>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FCB103EC-CB77-4B0A-91F0-9914CDA9FF0E}"/>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5656" y="6361193"/>
            <a:ext cx="2416810" cy="223520"/>
          </a:xfrm>
          <a:prstGeom prst="rect">
            <a:avLst/>
          </a:prstGeom>
        </p:spPr>
      </p:pic>
    </p:spTree>
    <p:extLst>
      <p:ext uri="{BB962C8B-B14F-4D97-AF65-F5344CB8AC3E}">
        <p14:creationId xmlns:p14="http://schemas.microsoft.com/office/powerpoint/2010/main" val="298396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400766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107314-3535-89ED-4D68-B22351683B0E}"/>
              </a:ext>
            </a:extLst>
          </p:cNvPr>
          <p:cNvPicPr>
            <a:picLocks noChangeAspect="1"/>
          </p:cNvPicPr>
          <p:nvPr userDrawn="1"/>
        </p:nvPicPr>
        <p:blipFill>
          <a:blip r:embed="rId2"/>
          <a:stretch>
            <a:fillRect/>
          </a:stretch>
        </p:blipFill>
        <p:spPr>
          <a:xfrm>
            <a:off x="150909" y="5966415"/>
            <a:ext cx="3010320" cy="809738"/>
          </a:xfrm>
          <a:prstGeom prst="rect">
            <a:avLst/>
          </a:pr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3779255"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3779255"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lvl="0"/>
            <a:endParaRPr lang="en-IN"/>
          </a:p>
        </p:txBody>
      </p:sp>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3815828"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pic>
        <p:nvPicPr>
          <p:cNvPr id="6" name="Graphic 5">
            <a:extLst>
              <a:ext uri="{FF2B5EF4-FFF2-40B4-BE49-F238E27FC236}">
                <a16:creationId xmlns:a16="http://schemas.microsoft.com/office/drawing/2014/main" id="{5CA11437-CD82-C9A4-102E-BDF53AA1D92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23729" y="6296666"/>
            <a:ext cx="2416810" cy="223520"/>
          </a:xfrm>
          <a:prstGeom prst="rect">
            <a:avLst/>
          </a:prstGeom>
        </p:spPr>
      </p:pic>
    </p:spTree>
    <p:extLst>
      <p:ext uri="{BB962C8B-B14F-4D97-AF65-F5344CB8AC3E}">
        <p14:creationId xmlns:p14="http://schemas.microsoft.com/office/powerpoint/2010/main" val="27059592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699892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2026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4" name="TextBox 3">
            <a:extLst>
              <a:ext uri="{FF2B5EF4-FFF2-40B4-BE49-F238E27FC236}">
                <a16:creationId xmlns:a16="http://schemas.microsoft.com/office/drawing/2014/main" id="{D5D377FB-12C8-B4B2-5885-B1A6A2DD543B}"/>
              </a:ext>
            </a:extLst>
          </p:cNvPr>
          <p:cNvSpPr txBox="1"/>
          <p:nvPr userDrawn="1"/>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pic>
        <p:nvPicPr>
          <p:cNvPr id="6" name="Graphic 5" descr="Think forward">
            <a:extLst>
              <a:ext uri="{FF2B5EF4-FFF2-40B4-BE49-F238E27FC236}">
                <a16:creationId xmlns:a16="http://schemas.microsoft.com/office/drawing/2014/main" id="{1C341971-7CA3-47F6-5083-1BD6E88D894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7" name="**COMPOUND SHAPE CUT OUT**">
            <a:extLst>
              <a:ext uri="{FF2B5EF4-FFF2-40B4-BE49-F238E27FC236}">
                <a16:creationId xmlns:a16="http://schemas.microsoft.com/office/drawing/2014/main" id="{F016A279-57E5-8745-2561-B29656B27806}"/>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212306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Text Placeholder 9">
            <a:extLst>
              <a:ext uri="{FF2B5EF4-FFF2-40B4-BE49-F238E27FC236}">
                <a16:creationId xmlns:a16="http://schemas.microsoft.com/office/drawing/2014/main" id="{1DE8C1CF-1418-4F94-F19D-B6E50ECE0F0F}"/>
              </a:ext>
            </a:extLst>
          </p:cNvPr>
          <p:cNvSpPr>
            <a:spLocks noGrp="1"/>
          </p:cNvSpPr>
          <p:nvPr>
            <p:ph type="body" sz="quarter" idx="16" hasCustomPrompt="1"/>
          </p:nvPr>
        </p:nvSpPr>
        <p:spPr>
          <a:xfrm>
            <a:off x="550864" y="1808163"/>
            <a:ext cx="3600449" cy="4321175"/>
          </a:xfrm>
          <a:prstGeom prst="rect">
            <a:avLst/>
          </a:prstGeom>
        </p:spPr>
        <p:txBody>
          <a:bodyPr vert="horz" lIns="0" tIns="0" rIns="0" bIns="0" rtlCol="0" anchor="b" anchorCtr="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endParaRPr lang="en-US" dirty="0"/>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4" y="1808163"/>
            <a:ext cx="3600449" cy="4321175"/>
          </a:xfrm>
          <a:prstGeom prst="rect">
            <a:avLst/>
          </a:prstGeom>
        </p:spPr>
        <p:txBody>
          <a:bodyPr vert="horz" lIns="0" tIns="0" rIns="0" bIns="0" rtlCol="0" anchor="t" anchorCtr="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endParaRPr lang="en-US" dirty="0"/>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2026 Clarivate. All rights reserved.</a:t>
            </a:r>
            <a:endParaRPr lang="en-US" dirty="0"/>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3614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FA84CFE8-6DE5-14D7-1865-1C708810D50B}"/>
              </a:ext>
            </a:extLst>
          </p:cNvPr>
          <p:cNvGrpSpPr/>
          <p:nvPr userDrawn="1"/>
        </p:nvGrpSpPr>
        <p:grpSpPr>
          <a:xfrm>
            <a:off x="349423" y="6075013"/>
            <a:ext cx="2546326" cy="619130"/>
            <a:chOff x="551442" y="5926155"/>
            <a:chExt cx="2546326" cy="619130"/>
          </a:xfrm>
        </p:grpSpPr>
        <p:grpSp>
          <p:nvGrpSpPr>
            <p:cNvPr id="5" name="Graphic 6">
              <a:extLst>
                <a:ext uri="{FF2B5EF4-FFF2-40B4-BE49-F238E27FC236}">
                  <a16:creationId xmlns:a16="http://schemas.microsoft.com/office/drawing/2014/main" id="{2F87B620-5E50-5D0B-B278-F81761DCFC2C}"/>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A5D46F10-ED21-C215-3DE1-B629BB2786E7}"/>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B29A778F-DE38-3DC4-2955-6F2D179BD368}"/>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8A314219-52CC-A199-F437-37064D652E6A}"/>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CB26D59C-FB60-EB0D-6EE9-577DAE7EF518}"/>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719C59AB-CBF4-C882-90DB-89B63E5F2283}"/>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CE833CFA-C3DF-B64C-6F4F-4664346629D6}"/>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AABE32BA-01A7-6C62-EED5-CE2BE86EEF2A}"/>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2DCEEABE-81D2-E493-4E5D-25A22A379160}"/>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73D4A951-A8B9-487E-88E7-93CF4A3DABCA}"/>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4153DEFC-D898-E4CF-7747-642634C72B15}"/>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A69A62C6-7ED7-CAE8-26CA-E8679C2DE8E7}"/>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A0606956-827D-8398-FCAF-27F41BB5CE5A}"/>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1D5310A9-829C-073E-FEFB-46771C225880}"/>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D353255F-D437-B169-0D8B-D6EC715511BB}"/>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90F2D5BB-A9F7-E212-95E5-BB64E462721B}"/>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1F3B72FA-2A53-D288-0F2A-D84D51BB220C}"/>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3D07687E-F1A6-7D90-A5C2-0C7827F34D5C}"/>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EF6E6B6B-5DFE-02A2-0CC8-361DA20F1F1A}"/>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7D13AA2B-4D45-EBC1-A0D2-F8B66E3126A3}"/>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D852519B-E3F2-E09F-26CD-8CAEEDE85D6E}"/>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3737D3F4-A198-E8E1-8549-38C0C8235945}"/>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0CBDE425-27EE-A967-949C-53EB85BFEEDA}"/>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8D165D70-0AAF-FFE9-535F-6A25ABC1BFFC}"/>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E05B5254-81BE-680F-8BAB-4011C3AC6751}"/>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52111CAC-BB3A-0E2E-4C4B-7A48BEFFE684}"/>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26973739-DFB8-ACC6-C9A2-E84F54DD2EEB}"/>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8" name="Graphic 6">
              <a:extLst>
                <a:ext uri="{FF2B5EF4-FFF2-40B4-BE49-F238E27FC236}">
                  <a16:creationId xmlns:a16="http://schemas.microsoft.com/office/drawing/2014/main" id="{B3D4AC86-3B8F-EB8C-F696-9C94C9A9BDBE}"/>
                </a:ext>
              </a:extLst>
            </p:cNvPr>
            <p:cNvGrpSpPr/>
            <p:nvPr/>
          </p:nvGrpSpPr>
          <p:grpSpPr>
            <a:xfrm>
              <a:off x="1689718" y="6018196"/>
              <a:ext cx="1408050" cy="206977"/>
              <a:chOff x="1689718" y="6018196"/>
              <a:chExt cx="1408050" cy="206977"/>
            </a:xfrm>
            <a:solidFill>
              <a:srgbClr val="000000"/>
            </a:solidFill>
          </p:grpSpPr>
          <p:sp>
            <p:nvSpPr>
              <p:cNvPr id="10" name="Freeform 50">
                <a:extLst>
                  <a:ext uri="{FF2B5EF4-FFF2-40B4-BE49-F238E27FC236}">
                    <a16:creationId xmlns:a16="http://schemas.microsoft.com/office/drawing/2014/main" id="{56AB5C6F-22F4-5FB0-926A-DE8A62459174}"/>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C1DD683E-E9D1-1F1E-4C98-EFCCA2F3AF8A}"/>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00E6B845-B7F8-B43D-94B4-7A7A573EFA96}"/>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91366539-A62B-6D21-E372-7F4EC72D9AA2}"/>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0C3A0F1E-E186-E55D-1DF3-338FA5D822A0}"/>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7C3148F9-AF65-1D68-C651-2F448476B6F7}"/>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8CFFE3CA-C529-F58F-3849-4F50A573FA63}"/>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100368BA-0DC2-E81F-7A9D-1EB2B189238D}"/>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A7C8EF7F-DA23-0341-A45C-C6029FAF5640}"/>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D8A583E9-0317-B585-0678-F64B3D0FEC91}"/>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89E5895C-ACCA-5BA3-8878-14DDEE6C5BAE}"/>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B6300729-BC2B-00FF-F5C3-02E2C9F6AC89}"/>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6BAC96F2-4AE6-7ACC-6209-1A2BBBD04364}"/>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496AB8B5-7BAD-14A4-4933-0FCD7F9930C9}"/>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99" r:id="rId8"/>
    <p:sldLayoutId id="2147484653" r:id="rId9"/>
    <p:sldLayoutId id="2147484655" r:id="rId10"/>
    <p:sldLayoutId id="2147484652" r:id="rId11"/>
    <p:sldLayoutId id="2147484651" r:id="rId12"/>
    <p:sldLayoutId id="2147483836" r:id="rId13"/>
    <p:sldLayoutId id="2147484627" r:id="rId14"/>
    <p:sldLayoutId id="2147484591" r:id="rId15"/>
    <p:sldLayoutId id="2147484636" r:id="rId16"/>
    <p:sldLayoutId id="2147484666" r:id="rId17"/>
    <p:sldLayoutId id="2147484638" r:id="rId18"/>
    <p:sldLayoutId id="2147484639" r:id="rId19"/>
    <p:sldLayoutId id="2147484667" r:id="rId20"/>
    <p:sldLayoutId id="2147484641" r:id="rId21"/>
    <p:sldLayoutId id="2147484592" r:id="rId22"/>
    <p:sldLayoutId id="2147484663" r:id="rId23"/>
    <p:sldLayoutId id="2147484632" r:id="rId24"/>
    <p:sldLayoutId id="2147484669" r:id="rId25"/>
    <p:sldLayoutId id="2147484635" r:id="rId26"/>
    <p:sldLayoutId id="2147484642" r:id="rId27"/>
    <p:sldLayoutId id="2147484644" r:id="rId28"/>
    <p:sldLayoutId id="2147484648" r:id="rId29"/>
    <p:sldLayoutId id="2147484664" r:id="rId30"/>
    <p:sldLayoutId id="2147484649" r:id="rId31"/>
    <p:sldLayoutId id="2147484671" r:id="rId32"/>
    <p:sldLayoutId id="2147484672" r:id="rId33"/>
    <p:sldLayoutId id="2147484682" r:id="rId34"/>
    <p:sldLayoutId id="2147483925" r:id="rId35"/>
    <p:sldLayoutId id="2147483926" r:id="rId36"/>
    <p:sldLayoutId id="2147483928" r:id="rId37"/>
    <p:sldLayoutId id="2147484503" r:id="rId38"/>
    <p:sldLayoutId id="2147483930" r:id="rId39"/>
    <p:sldLayoutId id="2147483931" r:id="rId40"/>
    <p:sldLayoutId id="2147483934" r:id="rId41"/>
    <p:sldLayoutId id="2147483935" r:id="rId42"/>
    <p:sldLayoutId id="2147483936" r:id="rId43"/>
    <p:sldLayoutId id="2147483937" r:id="rId44"/>
    <p:sldLayoutId id="2147483940" r:id="rId45"/>
    <p:sldLayoutId id="2147484614" r:id="rId46"/>
    <p:sldLayoutId id="2147484616" r:id="rId47"/>
    <p:sldLayoutId id="2147484618" r:id="rId48"/>
    <p:sldLayoutId id="2147484619" r:id="rId49"/>
    <p:sldLayoutId id="2147484622" r:id="rId50"/>
    <p:sldLayoutId id="2147484623" r:id="rId51"/>
    <p:sldLayoutId id="2147484677" r:id="rId52"/>
    <p:sldLayoutId id="2147484033" r:id="rId53"/>
    <p:sldLayoutId id="2147484034" r:id="rId54"/>
    <p:sldLayoutId id="2147484035" r:id="rId55"/>
    <p:sldLayoutId id="2147484036" r:id="rId56"/>
    <p:sldLayoutId id="2147484037" r:id="rId57"/>
    <p:sldLayoutId id="2147484119" r:id="rId58"/>
    <p:sldLayoutId id="2147484665" r:id="rId59"/>
    <p:sldLayoutId id="2147484208" r:id="rId60"/>
    <p:sldLayoutId id="2147484207" r:id="rId61"/>
    <p:sldLayoutId id="2147484120" r:id="rId62"/>
    <p:sldLayoutId id="2147484681" r:id="rId63"/>
    <p:sldLayoutId id="2147484680" r:id="rId64"/>
    <p:sldLayoutId id="2147484683" r:id="rId65"/>
    <p:sldLayoutId id="2147484679" r:id="rId66"/>
    <p:sldLayoutId id="2147484684" r:id="rId67"/>
    <p:sldLayoutId id="2147484685" r:id="rId68"/>
    <p:sldLayoutId id="2147484694" r:id="rId69"/>
    <p:sldLayoutId id="2147484698" r:id="rId70"/>
    <p:sldLayoutId id="2147484695" r:id="rId71"/>
    <p:sldLayoutId id="2147484697" r:id="rId72"/>
    <p:sldLayoutId id="2147484700" r:id="rId73"/>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80Configuring_Fulfillment/080General/Configuring_Fulfillment_Jobs#:~:text=block%5Frequest%5Fif%5Fnot%5Floanable"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80Configuring_Fulfillment/080General/Configuring_Fulfillment_Jobs#:~:text=block%5Frequest%5Fif%5Fnot%5Floanable"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a:extLst>
              <a:ext uri="{FF2B5EF4-FFF2-40B4-BE49-F238E27FC236}">
                <a16:creationId xmlns:a16="http://schemas.microsoft.com/office/drawing/2014/main" id="{BA2608CE-CDF3-2104-9769-D106800AF2A3}"/>
              </a:ext>
              <a:ext uri="{C183D7F6-B498-43B3-948B-1728B52AA6E4}">
                <adec:decorative xmlns:adec="http://schemas.microsoft.com/office/drawing/2017/decorative" val="0"/>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
        <p:nvSpPr>
          <p:cNvPr id="3" name="Text Placeholder 2">
            <a:extLst>
              <a:ext uri="{FF2B5EF4-FFF2-40B4-BE49-F238E27FC236}">
                <a16:creationId xmlns:a16="http://schemas.microsoft.com/office/drawing/2014/main" id="{F95ABB38-8390-3BEE-1B50-562E9CA19CB4}"/>
              </a:ext>
            </a:extLst>
          </p:cNvPr>
          <p:cNvSpPr>
            <a:spLocks noGrp="1"/>
          </p:cNvSpPr>
          <p:nvPr>
            <p:ph type="body" sz="quarter" idx="16"/>
          </p:nvPr>
        </p:nvSpPr>
        <p:spPr>
          <a:xfrm>
            <a:off x="275572" y="2782623"/>
            <a:ext cx="11523945" cy="719138"/>
          </a:xfrm>
        </p:spPr>
        <p:txBody>
          <a:bodyPr/>
          <a:lstStyle/>
          <a:p>
            <a:r>
              <a:rPr lang="en-US" dirty="0"/>
              <a:t>Prevent Requests for Blocked Loans</a:t>
            </a:r>
          </a:p>
          <a:p>
            <a:endParaRPr lang="en-GB" dirty="0"/>
          </a:p>
        </p:txBody>
      </p:sp>
      <p:sp>
        <p:nvSpPr>
          <p:cNvPr id="4" name="Text Placeholder 3">
            <a:extLst>
              <a:ext uri="{FF2B5EF4-FFF2-40B4-BE49-F238E27FC236}">
                <a16:creationId xmlns:a16="http://schemas.microsoft.com/office/drawing/2014/main" id="{E58DAAEA-6E5B-4F29-34BF-BCCF61212BB8}"/>
              </a:ext>
            </a:extLst>
          </p:cNvPr>
          <p:cNvSpPr>
            <a:spLocks noGrp="1"/>
          </p:cNvSpPr>
          <p:nvPr>
            <p:ph type="body" sz="quarter" idx="17"/>
          </p:nvPr>
        </p:nvSpPr>
        <p:spPr/>
        <p:txBody>
          <a:bodyPr/>
          <a:lstStyle/>
          <a:p>
            <a:r>
              <a:rPr lang="en-US" dirty="0"/>
              <a:t>Idea Exchange and CERV Enhancement (ID#36426)</a:t>
            </a:r>
            <a:endParaRPr lang="en-IL" dirty="0"/>
          </a:p>
          <a:p>
            <a:endParaRPr lang="en-GB" dirty="0"/>
          </a:p>
        </p:txBody>
      </p:sp>
      <p:sp>
        <p:nvSpPr>
          <p:cNvPr id="5" name="Text Placeholder 4">
            <a:extLst>
              <a:ext uri="{FF2B5EF4-FFF2-40B4-BE49-F238E27FC236}">
                <a16:creationId xmlns:a16="http://schemas.microsoft.com/office/drawing/2014/main" id="{A1FFCEB9-1357-D07B-79EA-629992E3E8D4}"/>
              </a:ext>
            </a:extLst>
          </p:cNvPr>
          <p:cNvSpPr>
            <a:spLocks noGrp="1"/>
          </p:cNvSpPr>
          <p:nvPr>
            <p:ph type="body" sz="quarter" idx="15"/>
          </p:nvPr>
        </p:nvSpPr>
        <p:spPr/>
        <p:txBody>
          <a:bodyPr/>
          <a:lstStyle/>
          <a:p>
            <a:r>
              <a:rPr lang="en-IN" dirty="0"/>
              <a:t>Yoel Kortick | June 2026</a:t>
            </a:r>
          </a:p>
        </p:txBody>
      </p:sp>
    </p:spTree>
    <p:extLst>
      <p:ext uri="{BB962C8B-B14F-4D97-AF65-F5344CB8AC3E}">
        <p14:creationId xmlns:p14="http://schemas.microsoft.com/office/powerpoint/2010/main" val="937213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82134-F917-7141-E56F-9BE142F992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66A573-5002-1131-7193-2B824024AFD5}"/>
              </a:ext>
            </a:extLst>
          </p:cNvPr>
          <p:cNvPicPr>
            <a:picLocks noGrp="1" noRot="1" noChangeAspect="1" noMove="1" noResize="1" noEditPoints="1" noAdjustHandles="1" noChangeArrowheads="1" noChangeShapeType="1" noCrop="1"/>
          </p:cNvPicPr>
          <p:nvPr/>
        </p:nvPicPr>
        <p:blipFill>
          <a:blip r:embed="rId2"/>
          <a:stretch>
            <a:fillRect/>
          </a:stretch>
        </p:blipFill>
        <p:spPr>
          <a:xfrm>
            <a:off x="0" y="1428802"/>
            <a:ext cx="12192000" cy="4833515"/>
          </a:xfrm>
          <a:prstGeom prst="rect">
            <a:avLst/>
          </a:prstGeom>
          <a:ln>
            <a:solidFill>
              <a:schemeClr val="tx1"/>
            </a:solidFill>
          </a:ln>
        </p:spPr>
      </p:pic>
      <p:sp>
        <p:nvSpPr>
          <p:cNvPr id="10" name="Title 9">
            <a:extLst>
              <a:ext uri="{FF2B5EF4-FFF2-40B4-BE49-F238E27FC236}">
                <a16:creationId xmlns:a16="http://schemas.microsoft.com/office/drawing/2014/main" id="{6B8F1392-8D88-0BC3-D018-7E57E79B634D}"/>
              </a:ext>
            </a:extLst>
          </p:cNvPr>
          <p:cNvSpPr>
            <a:spLocks noGrp="1"/>
          </p:cNvSpPr>
          <p:nvPr>
            <p:ph type="title"/>
          </p:nvPr>
        </p:nvSpPr>
        <p:spPr/>
        <p:txBody>
          <a:bodyPr/>
          <a:lstStyle/>
          <a:p>
            <a:r>
              <a:rPr lang="en-US" dirty="0"/>
              <a:t>An example before this development</a:t>
            </a:r>
            <a:endParaRPr lang="en-NL" dirty="0"/>
          </a:p>
        </p:txBody>
      </p:sp>
      <p:sp>
        <p:nvSpPr>
          <p:cNvPr id="9" name="Slide Number Placeholder 5">
            <a:extLst>
              <a:ext uri="{FF2B5EF4-FFF2-40B4-BE49-F238E27FC236}">
                <a16:creationId xmlns:a16="http://schemas.microsoft.com/office/drawing/2014/main" id="{2BA294A0-2793-11C9-5E39-872B5765A58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2" name="Content Placeholder 2">
            <a:extLst>
              <a:ext uri="{FF2B5EF4-FFF2-40B4-BE49-F238E27FC236}">
                <a16:creationId xmlns:a16="http://schemas.microsoft.com/office/drawing/2014/main" id="{6948D799-201E-E6D1-1149-23F5BF4B7A4C}"/>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Using the configuration utility, we see that this is due to fulfilment configuration</a:t>
            </a:r>
            <a:endParaRPr lang="en-US" altLang="en-US" sz="2000" dirty="0"/>
          </a:p>
        </p:txBody>
      </p:sp>
      <p:sp>
        <p:nvSpPr>
          <p:cNvPr id="5" name="Rectangle 4">
            <a:extLst>
              <a:ext uri="{FF2B5EF4-FFF2-40B4-BE49-F238E27FC236}">
                <a16:creationId xmlns:a16="http://schemas.microsoft.com/office/drawing/2014/main" id="{087801AD-70E0-36F8-6A43-7027DD627AD4}"/>
              </a:ext>
            </a:extLst>
          </p:cNvPr>
          <p:cNvSpPr/>
          <p:nvPr/>
        </p:nvSpPr>
        <p:spPr>
          <a:xfrm>
            <a:off x="102818" y="2451910"/>
            <a:ext cx="496622" cy="3745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0C7CA983-D729-73E2-7E19-57F3AC31D18A}"/>
              </a:ext>
            </a:extLst>
          </p:cNvPr>
          <p:cNvSpPr/>
          <p:nvPr/>
        </p:nvSpPr>
        <p:spPr>
          <a:xfrm>
            <a:off x="243840" y="5669236"/>
            <a:ext cx="3921760" cy="57200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D5BBF38A-0AFD-0646-EE45-66A4E8FC8294}"/>
              </a:ext>
            </a:extLst>
          </p:cNvPr>
          <p:cNvSpPr/>
          <p:nvPr/>
        </p:nvSpPr>
        <p:spPr>
          <a:xfrm>
            <a:off x="599440" y="2017017"/>
            <a:ext cx="3444240" cy="25662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ECE0EBAA-9F28-26C4-4ECB-2E58BED7C1D2}"/>
              </a:ext>
            </a:extLst>
          </p:cNvPr>
          <p:cNvSpPr/>
          <p:nvPr/>
        </p:nvSpPr>
        <p:spPr>
          <a:xfrm>
            <a:off x="6563360" y="2017017"/>
            <a:ext cx="2397760" cy="25662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85711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05EA3-924E-E1B9-AB58-1843ADDD364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3F08C3A-10EA-7EB6-D45D-7681077AD17A}"/>
              </a:ext>
            </a:extLst>
          </p:cNvPr>
          <p:cNvPicPr>
            <a:picLocks noChangeAspect="1"/>
          </p:cNvPicPr>
          <p:nvPr/>
        </p:nvPicPr>
        <p:blipFill>
          <a:blip r:embed="rId2"/>
          <a:stretch>
            <a:fillRect/>
          </a:stretch>
        </p:blipFill>
        <p:spPr>
          <a:xfrm>
            <a:off x="1562650" y="1950720"/>
            <a:ext cx="8973270" cy="4221741"/>
          </a:xfrm>
          <a:prstGeom prst="rect">
            <a:avLst/>
          </a:prstGeom>
          <a:ln>
            <a:solidFill>
              <a:schemeClr val="tx1"/>
            </a:solidFill>
          </a:ln>
        </p:spPr>
      </p:pic>
      <p:sp>
        <p:nvSpPr>
          <p:cNvPr id="10" name="Title 9">
            <a:extLst>
              <a:ext uri="{FF2B5EF4-FFF2-40B4-BE49-F238E27FC236}">
                <a16:creationId xmlns:a16="http://schemas.microsoft.com/office/drawing/2014/main" id="{CCB29832-2C4A-5334-4FD3-D67DA72EA3F6}"/>
              </a:ext>
            </a:extLst>
          </p:cNvPr>
          <p:cNvSpPr>
            <a:spLocks noGrp="1"/>
          </p:cNvSpPr>
          <p:nvPr>
            <p:ph type="title"/>
          </p:nvPr>
        </p:nvSpPr>
        <p:spPr/>
        <p:txBody>
          <a:bodyPr/>
          <a:lstStyle/>
          <a:p>
            <a:r>
              <a:rPr lang="en-US" dirty="0"/>
              <a:t>An example before this development</a:t>
            </a:r>
            <a:endParaRPr lang="en-NL" dirty="0"/>
          </a:p>
        </p:txBody>
      </p:sp>
      <p:sp>
        <p:nvSpPr>
          <p:cNvPr id="9" name="Slide Number Placeholder 5">
            <a:extLst>
              <a:ext uri="{FF2B5EF4-FFF2-40B4-BE49-F238E27FC236}">
                <a16:creationId xmlns:a16="http://schemas.microsoft.com/office/drawing/2014/main" id="{51E756E0-EAE6-D47F-BB4F-5B5549C0703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2" name="Content Placeholder 2">
            <a:extLst>
              <a:ext uri="{FF2B5EF4-FFF2-40B4-BE49-F238E27FC236}">
                <a16:creationId xmlns:a16="http://schemas.microsoft.com/office/drawing/2014/main" id="{F49ABA6C-AB66-20D0-19F2-E1C8ECEE4926}"/>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Even though the item cannot be loaned to Caroline Devue, Caroline can request the item in discovery</a:t>
            </a:r>
            <a:endParaRPr lang="en-US" altLang="en-US" sz="2000" dirty="0"/>
          </a:p>
        </p:txBody>
      </p:sp>
      <p:sp>
        <p:nvSpPr>
          <p:cNvPr id="5" name="Rectangle 4">
            <a:extLst>
              <a:ext uri="{FF2B5EF4-FFF2-40B4-BE49-F238E27FC236}">
                <a16:creationId xmlns:a16="http://schemas.microsoft.com/office/drawing/2014/main" id="{CE00F078-068F-73A8-0CCF-67A757266C75}"/>
              </a:ext>
            </a:extLst>
          </p:cNvPr>
          <p:cNvSpPr/>
          <p:nvPr/>
        </p:nvSpPr>
        <p:spPr>
          <a:xfrm>
            <a:off x="2571698" y="2956424"/>
            <a:ext cx="1400862" cy="43001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8F3BBF38-A2A1-8119-A862-69864DD8F0AB}"/>
              </a:ext>
            </a:extLst>
          </p:cNvPr>
          <p:cNvSpPr/>
          <p:nvPr/>
        </p:nvSpPr>
        <p:spPr>
          <a:xfrm>
            <a:off x="6146191" y="4031110"/>
            <a:ext cx="2591409" cy="29705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91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84FF9-B638-09E6-D1F1-D84DB55B671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13C01AD-3EAF-6140-F542-3E307671EA2E}"/>
              </a:ext>
            </a:extLst>
          </p:cNvPr>
          <p:cNvPicPr>
            <a:picLocks noChangeAspect="1"/>
          </p:cNvPicPr>
          <p:nvPr/>
        </p:nvPicPr>
        <p:blipFill>
          <a:blip r:embed="rId2"/>
          <a:stretch>
            <a:fillRect/>
          </a:stretch>
        </p:blipFill>
        <p:spPr>
          <a:xfrm>
            <a:off x="0" y="1542657"/>
            <a:ext cx="12192000" cy="3772685"/>
          </a:xfrm>
          <a:prstGeom prst="rect">
            <a:avLst/>
          </a:prstGeom>
          <a:ln>
            <a:solidFill>
              <a:schemeClr val="tx1"/>
            </a:solidFill>
          </a:ln>
        </p:spPr>
      </p:pic>
      <p:sp>
        <p:nvSpPr>
          <p:cNvPr id="10" name="Title 9">
            <a:extLst>
              <a:ext uri="{FF2B5EF4-FFF2-40B4-BE49-F238E27FC236}">
                <a16:creationId xmlns:a16="http://schemas.microsoft.com/office/drawing/2014/main" id="{53392A28-9523-8B5D-CA67-E33DF53296BD}"/>
              </a:ext>
            </a:extLst>
          </p:cNvPr>
          <p:cNvSpPr>
            <a:spLocks noGrp="1"/>
          </p:cNvSpPr>
          <p:nvPr>
            <p:ph type="title"/>
          </p:nvPr>
        </p:nvSpPr>
        <p:spPr/>
        <p:txBody>
          <a:bodyPr/>
          <a:lstStyle/>
          <a:p>
            <a:r>
              <a:rPr lang="en-US" dirty="0"/>
              <a:t>An example before this development</a:t>
            </a:r>
            <a:endParaRPr lang="en-NL" dirty="0"/>
          </a:p>
        </p:txBody>
      </p:sp>
      <p:sp>
        <p:nvSpPr>
          <p:cNvPr id="9" name="Slide Number Placeholder 5">
            <a:extLst>
              <a:ext uri="{FF2B5EF4-FFF2-40B4-BE49-F238E27FC236}">
                <a16:creationId xmlns:a16="http://schemas.microsoft.com/office/drawing/2014/main" id="{6B018703-EF35-0D36-1B8A-6731AE3A8D4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2" name="Content Placeholder 2">
            <a:extLst>
              <a:ext uri="{FF2B5EF4-FFF2-40B4-BE49-F238E27FC236}">
                <a16:creationId xmlns:a16="http://schemas.microsoft.com/office/drawing/2014/main" id="{976F17F3-273C-7770-DB89-ADA3F11CBA09}"/>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The request has been created for the user.</a:t>
            </a:r>
            <a:endParaRPr lang="en-US" altLang="en-US" sz="2000" dirty="0"/>
          </a:p>
        </p:txBody>
      </p:sp>
      <p:sp>
        <p:nvSpPr>
          <p:cNvPr id="5" name="Rectangle 4">
            <a:extLst>
              <a:ext uri="{FF2B5EF4-FFF2-40B4-BE49-F238E27FC236}">
                <a16:creationId xmlns:a16="http://schemas.microsoft.com/office/drawing/2014/main" id="{593FD6D8-D942-B7E2-5BE7-7E3E7CC35BCC}"/>
              </a:ext>
            </a:extLst>
          </p:cNvPr>
          <p:cNvSpPr/>
          <p:nvPr/>
        </p:nvSpPr>
        <p:spPr>
          <a:xfrm>
            <a:off x="5132018" y="2637647"/>
            <a:ext cx="1329742" cy="63387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CD7DBBD2-AA41-46D7-F223-CB8337CF7050}"/>
              </a:ext>
            </a:extLst>
          </p:cNvPr>
          <p:cNvSpPr/>
          <p:nvPr/>
        </p:nvSpPr>
        <p:spPr>
          <a:xfrm>
            <a:off x="1554480" y="1763468"/>
            <a:ext cx="3474720" cy="3745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0076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D68A-A96F-E268-4382-F49B7ACA423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DB1BA98-61AA-EECD-CA08-296411583571}"/>
              </a:ext>
            </a:extLst>
          </p:cNvPr>
          <p:cNvPicPr>
            <a:picLocks noChangeAspect="1"/>
          </p:cNvPicPr>
          <p:nvPr/>
        </p:nvPicPr>
        <p:blipFill>
          <a:blip r:embed="rId2"/>
          <a:stretch>
            <a:fillRect/>
          </a:stretch>
        </p:blipFill>
        <p:spPr>
          <a:xfrm>
            <a:off x="0" y="1526354"/>
            <a:ext cx="12192000" cy="3073771"/>
          </a:xfrm>
          <a:prstGeom prst="rect">
            <a:avLst/>
          </a:prstGeom>
          <a:ln>
            <a:solidFill>
              <a:schemeClr val="tx1"/>
            </a:solidFill>
          </a:ln>
        </p:spPr>
      </p:pic>
      <p:sp>
        <p:nvSpPr>
          <p:cNvPr id="16" name="Rectangle 15">
            <a:extLst>
              <a:ext uri="{FF2B5EF4-FFF2-40B4-BE49-F238E27FC236}">
                <a16:creationId xmlns:a16="http://schemas.microsoft.com/office/drawing/2014/main" id="{14A232B1-170D-2FB0-53C3-CD6650EF0C58}"/>
              </a:ext>
            </a:extLst>
          </p:cNvPr>
          <p:cNvSpPr/>
          <p:nvPr/>
        </p:nvSpPr>
        <p:spPr>
          <a:xfrm>
            <a:off x="11257280" y="1615440"/>
            <a:ext cx="530012"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11" name="Picture 10">
            <a:extLst>
              <a:ext uri="{FF2B5EF4-FFF2-40B4-BE49-F238E27FC236}">
                <a16:creationId xmlns:a16="http://schemas.microsoft.com/office/drawing/2014/main" id="{C78003C0-AD22-CFEA-71E5-CDD78B2A3ABB}"/>
              </a:ext>
            </a:extLst>
          </p:cNvPr>
          <p:cNvPicPr>
            <a:picLocks noChangeAspect="1"/>
          </p:cNvPicPr>
          <p:nvPr/>
        </p:nvPicPr>
        <p:blipFill>
          <a:blip r:embed="rId3"/>
          <a:stretch>
            <a:fillRect/>
          </a:stretch>
        </p:blipFill>
        <p:spPr>
          <a:xfrm>
            <a:off x="0" y="3557439"/>
            <a:ext cx="12192000" cy="2547281"/>
          </a:xfrm>
          <a:prstGeom prst="rect">
            <a:avLst/>
          </a:prstGeom>
          <a:ln>
            <a:solidFill>
              <a:schemeClr val="tx1"/>
            </a:solidFill>
          </a:ln>
        </p:spPr>
      </p:pic>
      <p:sp>
        <p:nvSpPr>
          <p:cNvPr id="10" name="Title 9">
            <a:extLst>
              <a:ext uri="{FF2B5EF4-FFF2-40B4-BE49-F238E27FC236}">
                <a16:creationId xmlns:a16="http://schemas.microsoft.com/office/drawing/2014/main" id="{AB9A671D-8CA9-72F3-505A-35D8A8C23EAF}"/>
              </a:ext>
            </a:extLst>
          </p:cNvPr>
          <p:cNvSpPr>
            <a:spLocks noGrp="1"/>
          </p:cNvSpPr>
          <p:nvPr>
            <p:ph type="title"/>
          </p:nvPr>
        </p:nvSpPr>
        <p:spPr/>
        <p:txBody>
          <a:bodyPr/>
          <a:lstStyle/>
          <a:p>
            <a:r>
              <a:rPr lang="en-US" dirty="0"/>
              <a:t>An example before this development</a:t>
            </a:r>
            <a:endParaRPr lang="en-NL" dirty="0"/>
          </a:p>
        </p:txBody>
      </p:sp>
      <p:sp>
        <p:nvSpPr>
          <p:cNvPr id="9" name="Slide Number Placeholder 5">
            <a:extLst>
              <a:ext uri="{FF2B5EF4-FFF2-40B4-BE49-F238E27FC236}">
                <a16:creationId xmlns:a16="http://schemas.microsoft.com/office/drawing/2014/main" id="{C79A8F17-5F8D-7915-99B9-601520FB252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2" name="Content Placeholder 2">
            <a:extLst>
              <a:ext uri="{FF2B5EF4-FFF2-40B4-BE49-F238E27FC236}">
                <a16:creationId xmlns:a16="http://schemas.microsoft.com/office/drawing/2014/main" id="{4523C65B-8741-908A-764E-6E326B0FDD08}"/>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The request can also be created for the user in Alma by a staff user.</a:t>
            </a:r>
            <a:endParaRPr lang="en-US" altLang="en-US" sz="2000" dirty="0"/>
          </a:p>
        </p:txBody>
      </p:sp>
      <p:sp>
        <p:nvSpPr>
          <p:cNvPr id="6" name="Rectangle 5">
            <a:extLst>
              <a:ext uri="{FF2B5EF4-FFF2-40B4-BE49-F238E27FC236}">
                <a16:creationId xmlns:a16="http://schemas.microsoft.com/office/drawing/2014/main" id="{24C6E675-67ED-2A09-7BB9-741C56F060D8}"/>
              </a:ext>
            </a:extLst>
          </p:cNvPr>
          <p:cNvSpPr/>
          <p:nvPr/>
        </p:nvSpPr>
        <p:spPr>
          <a:xfrm>
            <a:off x="9652000" y="3557439"/>
            <a:ext cx="518160" cy="37448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C3BBE9B9-819C-7D7D-B2F8-2B6CCE5061BD}"/>
              </a:ext>
            </a:extLst>
          </p:cNvPr>
          <p:cNvSpPr/>
          <p:nvPr/>
        </p:nvSpPr>
        <p:spPr>
          <a:xfrm>
            <a:off x="10662920" y="3744679"/>
            <a:ext cx="1124372" cy="37448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C28310E0-1C9F-02CE-8CB4-97264796EC5D}"/>
              </a:ext>
            </a:extLst>
          </p:cNvPr>
          <p:cNvSpPr/>
          <p:nvPr/>
        </p:nvSpPr>
        <p:spPr>
          <a:xfrm>
            <a:off x="833120" y="4601684"/>
            <a:ext cx="1647612" cy="32591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46539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DEEAE-CA4F-94B7-6765-8CF5CAACF27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E0EF33-86E3-2992-2CE1-4E1BE1CB330B}"/>
              </a:ext>
            </a:extLst>
          </p:cNvPr>
          <p:cNvSpPr>
            <a:spLocks noGrp="1"/>
          </p:cNvSpPr>
          <p:nvPr>
            <p:ph type="title"/>
          </p:nvPr>
        </p:nvSpPr>
        <p:spPr/>
        <p:txBody>
          <a:bodyPr/>
          <a:lstStyle/>
          <a:p>
            <a:r>
              <a:rPr lang="en-US" dirty="0"/>
              <a:t>An example before this development</a:t>
            </a:r>
            <a:endParaRPr lang="en-NL" dirty="0"/>
          </a:p>
        </p:txBody>
      </p:sp>
      <p:sp>
        <p:nvSpPr>
          <p:cNvPr id="9" name="Slide Number Placeholder 5">
            <a:extLst>
              <a:ext uri="{FF2B5EF4-FFF2-40B4-BE49-F238E27FC236}">
                <a16:creationId xmlns:a16="http://schemas.microsoft.com/office/drawing/2014/main" id="{BC84B5EC-4154-4BFB-7118-AB2D1078BE8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2" name="Content Placeholder 2">
            <a:extLst>
              <a:ext uri="{FF2B5EF4-FFF2-40B4-BE49-F238E27FC236}">
                <a16:creationId xmlns:a16="http://schemas.microsoft.com/office/drawing/2014/main" id="{E964FFDC-BCD1-4D4D-2C7F-3FB472F21371}"/>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The request has been created for the user in Alma by a staff user.</a:t>
            </a:r>
            <a:endParaRPr lang="en-US" altLang="en-US" sz="2000" dirty="0"/>
          </a:p>
        </p:txBody>
      </p:sp>
      <p:pic>
        <p:nvPicPr>
          <p:cNvPr id="4" name="Picture 3">
            <a:extLst>
              <a:ext uri="{FF2B5EF4-FFF2-40B4-BE49-F238E27FC236}">
                <a16:creationId xmlns:a16="http://schemas.microsoft.com/office/drawing/2014/main" id="{F8EEABEB-F7D5-B2FF-BD8D-9B18E78A8E8B}"/>
              </a:ext>
            </a:extLst>
          </p:cNvPr>
          <p:cNvPicPr>
            <a:picLocks noChangeAspect="1"/>
          </p:cNvPicPr>
          <p:nvPr/>
        </p:nvPicPr>
        <p:blipFill>
          <a:blip r:embed="rId2"/>
          <a:stretch>
            <a:fillRect/>
          </a:stretch>
        </p:blipFill>
        <p:spPr>
          <a:xfrm>
            <a:off x="0" y="1519456"/>
            <a:ext cx="12192000" cy="3819088"/>
          </a:xfrm>
          <a:prstGeom prst="rect">
            <a:avLst/>
          </a:prstGeom>
          <a:ln>
            <a:solidFill>
              <a:srgbClr val="C00000"/>
            </a:solidFill>
          </a:ln>
        </p:spPr>
      </p:pic>
      <p:sp>
        <p:nvSpPr>
          <p:cNvPr id="6" name="Rectangle 5">
            <a:extLst>
              <a:ext uri="{FF2B5EF4-FFF2-40B4-BE49-F238E27FC236}">
                <a16:creationId xmlns:a16="http://schemas.microsoft.com/office/drawing/2014/main" id="{BC37D81A-DB6A-51C6-FB38-25F66258B7C0}"/>
              </a:ext>
            </a:extLst>
          </p:cNvPr>
          <p:cNvSpPr/>
          <p:nvPr/>
        </p:nvSpPr>
        <p:spPr>
          <a:xfrm>
            <a:off x="10058400" y="1788160"/>
            <a:ext cx="1991360" cy="1026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5" name="Straight Arrow Connector 4">
            <a:extLst>
              <a:ext uri="{FF2B5EF4-FFF2-40B4-BE49-F238E27FC236}">
                <a16:creationId xmlns:a16="http://schemas.microsoft.com/office/drawing/2014/main" id="{FE40F2D4-1202-FBA0-8300-698E2D6A694F}"/>
              </a:ext>
            </a:extLst>
          </p:cNvPr>
          <p:cNvCxnSpPr/>
          <p:nvPr/>
        </p:nvCxnSpPr>
        <p:spPr>
          <a:xfrm flipV="1">
            <a:off x="8087360" y="2489200"/>
            <a:ext cx="1869440" cy="731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93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5D39-9C8F-AC54-40E4-302ED689D949}"/>
            </a:ext>
          </a:extLst>
        </p:cNvPr>
        <p:cNvGrpSpPr/>
        <p:nvPr/>
      </p:nvGrpSpPr>
      <p:grpSpPr>
        <a:xfrm>
          <a:off x="0" y="0"/>
          <a:ext cx="0" cy="0"/>
          <a:chOff x="0" y="0"/>
          <a:chExt cx="0" cy="0"/>
        </a:xfrm>
      </p:grpSpPr>
      <p:sp>
        <p:nvSpPr>
          <p:cNvPr id="2" name="Text Placeholder 6">
            <a:extLst>
              <a:ext uri="{FF2B5EF4-FFF2-40B4-BE49-F238E27FC236}">
                <a16:creationId xmlns:a16="http://schemas.microsoft.com/office/drawing/2014/main" id="{0620B470-DF29-5850-9B88-190C3DC9FA4C}"/>
              </a:ext>
            </a:extLst>
          </p:cNvPr>
          <p:cNvSpPr txBox="1">
            <a:spLocks/>
          </p:cNvSpPr>
          <p:nvPr/>
        </p:nvSpPr>
        <p:spPr>
          <a:xfrm>
            <a:off x="149290" y="2537927"/>
            <a:ext cx="11840547" cy="1012639"/>
          </a:xfrm>
          <a:prstGeom prst="rect">
            <a:avLst/>
          </a:prstGeom>
        </p:spPr>
        <p:txBody>
          <a:bodyPr lIns="0" tIns="36000" rIns="0" bIns="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000" kern="120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Using the new configuration</a:t>
            </a:r>
            <a:endParaRPr lang="en-NL" sz="3600" dirty="0"/>
          </a:p>
        </p:txBody>
      </p:sp>
    </p:spTree>
    <p:extLst>
      <p:ext uri="{BB962C8B-B14F-4D97-AF65-F5344CB8AC3E}">
        <p14:creationId xmlns:p14="http://schemas.microsoft.com/office/powerpoint/2010/main" val="163564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8DBB5-0DB7-ED61-2A6E-2CFB0A77264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BC92B99-8DC7-C6F7-6415-C78329042F1F}"/>
              </a:ext>
            </a:extLst>
          </p:cNvPr>
          <p:cNvPicPr>
            <a:picLocks noChangeAspect="1"/>
          </p:cNvPicPr>
          <p:nvPr/>
        </p:nvPicPr>
        <p:blipFill>
          <a:blip r:embed="rId2"/>
          <a:stretch>
            <a:fillRect/>
          </a:stretch>
        </p:blipFill>
        <p:spPr>
          <a:xfrm>
            <a:off x="1189940" y="4607190"/>
            <a:ext cx="9812119" cy="752580"/>
          </a:xfrm>
          <a:prstGeom prst="rect">
            <a:avLst/>
          </a:prstGeom>
          <a:ln>
            <a:solidFill>
              <a:schemeClr val="tx1"/>
            </a:solidFill>
          </a:ln>
        </p:spPr>
      </p:pic>
      <p:sp>
        <p:nvSpPr>
          <p:cNvPr id="10" name="Title 9">
            <a:extLst>
              <a:ext uri="{FF2B5EF4-FFF2-40B4-BE49-F238E27FC236}">
                <a16:creationId xmlns:a16="http://schemas.microsoft.com/office/drawing/2014/main" id="{FFCA2804-CFE5-4E1C-8980-B4DEDB50FFE3}"/>
              </a:ext>
            </a:extLst>
          </p:cNvPr>
          <p:cNvSpPr>
            <a:spLocks noGrp="1"/>
          </p:cNvSpPr>
          <p:nvPr>
            <p:ph type="title"/>
          </p:nvPr>
        </p:nvSpPr>
        <p:spPr/>
        <p:txBody>
          <a:bodyPr/>
          <a:lstStyle/>
          <a:p>
            <a:r>
              <a:rPr lang="en-US" dirty="0"/>
              <a:t>Using the new configuration</a:t>
            </a:r>
            <a:endParaRPr lang="en-NL" dirty="0"/>
          </a:p>
        </p:txBody>
      </p:sp>
      <p:sp>
        <p:nvSpPr>
          <p:cNvPr id="9" name="Slide Number Placeholder 5">
            <a:extLst>
              <a:ext uri="{FF2B5EF4-FFF2-40B4-BE49-F238E27FC236}">
                <a16:creationId xmlns:a16="http://schemas.microsoft.com/office/drawing/2014/main" id="{CA03320A-20C2-DB0E-5AED-07CFC81B67A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3" name="Content Placeholder 2">
            <a:extLst>
              <a:ext uri="{FF2B5EF4-FFF2-40B4-BE49-F238E27FC236}">
                <a16:creationId xmlns:a16="http://schemas.microsoft.com/office/drawing/2014/main" id="{1F29DF9D-CB84-5F01-A746-54712ADB4DF7}"/>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Parameter "</a:t>
            </a:r>
            <a:r>
              <a:rPr lang="en-US" sz="2000" dirty="0" err="1">
                <a:cs typeface="Courier New" panose="02070309020205020404" pitchFamily="49" charset="0"/>
              </a:rPr>
              <a:t>block_request_if_not_loanable</a:t>
            </a:r>
            <a:r>
              <a:rPr lang="en-US" sz="2000" dirty="0"/>
              <a:t> " has been changed from NONE to PHYSICAL</a:t>
            </a:r>
            <a:endParaRPr lang="en-US" altLang="en-US" sz="2000" dirty="0"/>
          </a:p>
        </p:txBody>
      </p:sp>
      <p:sp>
        <p:nvSpPr>
          <p:cNvPr id="6" name="Rectangle 5">
            <a:extLst>
              <a:ext uri="{FF2B5EF4-FFF2-40B4-BE49-F238E27FC236}">
                <a16:creationId xmlns:a16="http://schemas.microsoft.com/office/drawing/2014/main" id="{170AD21D-B958-058B-6EF4-F37185795F51}"/>
              </a:ext>
            </a:extLst>
          </p:cNvPr>
          <p:cNvSpPr/>
          <p:nvPr/>
        </p:nvSpPr>
        <p:spPr>
          <a:xfrm>
            <a:off x="6695440" y="5032486"/>
            <a:ext cx="1046480" cy="25616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78228A9A-CAB3-A821-445C-82F6E05C32E3}"/>
              </a:ext>
            </a:extLst>
          </p:cNvPr>
          <p:cNvSpPr txBox="1"/>
          <p:nvPr/>
        </p:nvSpPr>
        <p:spPr>
          <a:xfrm>
            <a:off x="5394960" y="1518920"/>
            <a:ext cx="1137920" cy="431800"/>
          </a:xfrm>
          <a:prstGeom prst="rect">
            <a:avLst/>
          </a:prstGeom>
          <a:solidFill>
            <a:srgbClr val="FFFF00"/>
          </a:solidFill>
          <a:ln>
            <a:solidFill>
              <a:schemeClr val="accent2"/>
            </a:solidFill>
          </a:ln>
        </p:spPr>
        <p:txBody>
          <a:bodyPr wrap="square" rtlCol="0">
            <a:noAutofit/>
          </a:bodyPr>
          <a:lstStyle/>
          <a:p>
            <a:pPr algn="ctr"/>
            <a:r>
              <a:rPr lang="en-US" sz="2000" dirty="0"/>
              <a:t>Before</a:t>
            </a:r>
          </a:p>
        </p:txBody>
      </p:sp>
      <p:sp>
        <p:nvSpPr>
          <p:cNvPr id="2" name="TextBox 1">
            <a:extLst>
              <a:ext uri="{FF2B5EF4-FFF2-40B4-BE49-F238E27FC236}">
                <a16:creationId xmlns:a16="http://schemas.microsoft.com/office/drawing/2014/main" id="{2B2555C0-D795-B262-ACF2-59BF46AE88D6}"/>
              </a:ext>
            </a:extLst>
          </p:cNvPr>
          <p:cNvSpPr txBox="1"/>
          <p:nvPr/>
        </p:nvSpPr>
        <p:spPr>
          <a:xfrm>
            <a:off x="5394960" y="3717736"/>
            <a:ext cx="1137920" cy="431800"/>
          </a:xfrm>
          <a:prstGeom prst="rect">
            <a:avLst/>
          </a:prstGeom>
          <a:solidFill>
            <a:srgbClr val="FFFF00"/>
          </a:solidFill>
          <a:ln>
            <a:solidFill>
              <a:schemeClr val="accent2"/>
            </a:solidFill>
          </a:ln>
        </p:spPr>
        <p:txBody>
          <a:bodyPr wrap="square" rtlCol="0">
            <a:noAutofit/>
          </a:bodyPr>
          <a:lstStyle/>
          <a:p>
            <a:pPr algn="ctr"/>
            <a:r>
              <a:rPr lang="en-US" sz="2000" dirty="0"/>
              <a:t>After</a:t>
            </a:r>
          </a:p>
        </p:txBody>
      </p:sp>
      <p:pic>
        <p:nvPicPr>
          <p:cNvPr id="8" name="Picture 7">
            <a:extLst>
              <a:ext uri="{FF2B5EF4-FFF2-40B4-BE49-F238E27FC236}">
                <a16:creationId xmlns:a16="http://schemas.microsoft.com/office/drawing/2014/main" id="{F743A5D1-0734-1A4B-0CD9-503D91623431}"/>
              </a:ext>
            </a:extLst>
          </p:cNvPr>
          <p:cNvPicPr>
            <a:picLocks noChangeAspect="1"/>
          </p:cNvPicPr>
          <p:nvPr/>
        </p:nvPicPr>
        <p:blipFill>
          <a:blip r:embed="rId3"/>
          <a:stretch>
            <a:fillRect/>
          </a:stretch>
        </p:blipFill>
        <p:spPr>
          <a:xfrm>
            <a:off x="1208993" y="2345639"/>
            <a:ext cx="9774014" cy="724001"/>
          </a:xfrm>
          <a:prstGeom prst="rect">
            <a:avLst/>
          </a:prstGeom>
          <a:ln>
            <a:solidFill>
              <a:schemeClr val="tx1"/>
            </a:solidFill>
          </a:ln>
        </p:spPr>
      </p:pic>
      <p:sp>
        <p:nvSpPr>
          <p:cNvPr id="14" name="Rectangle 13">
            <a:extLst>
              <a:ext uri="{FF2B5EF4-FFF2-40B4-BE49-F238E27FC236}">
                <a16:creationId xmlns:a16="http://schemas.microsoft.com/office/drawing/2014/main" id="{EF6EAA76-FF19-447E-79D6-7D452FE71DFC}"/>
              </a:ext>
            </a:extLst>
          </p:cNvPr>
          <p:cNvSpPr/>
          <p:nvPr/>
        </p:nvSpPr>
        <p:spPr>
          <a:xfrm>
            <a:off x="1891193" y="5022326"/>
            <a:ext cx="1978334" cy="25616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3E4A2C67-F643-A1A9-337A-69A6AD3DB15B}"/>
              </a:ext>
            </a:extLst>
          </p:cNvPr>
          <p:cNvSpPr/>
          <p:nvPr/>
        </p:nvSpPr>
        <p:spPr>
          <a:xfrm>
            <a:off x="6695440" y="2766806"/>
            <a:ext cx="1046480" cy="25616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D9D3EB1D-32F9-F904-3460-F6F3354D799C}"/>
              </a:ext>
            </a:extLst>
          </p:cNvPr>
          <p:cNvSpPr/>
          <p:nvPr/>
        </p:nvSpPr>
        <p:spPr>
          <a:xfrm>
            <a:off x="1891193" y="2756646"/>
            <a:ext cx="1978334" cy="25616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207350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2135-9B72-0152-AFB5-27A4CFC205E9}"/>
            </a:ext>
          </a:extLst>
        </p:cNvPr>
        <p:cNvGrpSpPr/>
        <p:nvPr/>
      </p:nvGrpSpPr>
      <p:grpSpPr>
        <a:xfrm>
          <a:off x="0" y="0"/>
          <a:ext cx="0" cy="0"/>
          <a:chOff x="0" y="0"/>
          <a:chExt cx="0" cy="0"/>
        </a:xfrm>
      </p:grpSpPr>
      <p:sp>
        <p:nvSpPr>
          <p:cNvPr id="2" name="Text Placeholder 6">
            <a:extLst>
              <a:ext uri="{FF2B5EF4-FFF2-40B4-BE49-F238E27FC236}">
                <a16:creationId xmlns:a16="http://schemas.microsoft.com/office/drawing/2014/main" id="{53EF953A-00E0-38CC-C361-BD99CF4D3296}"/>
              </a:ext>
            </a:extLst>
          </p:cNvPr>
          <p:cNvSpPr txBox="1">
            <a:spLocks/>
          </p:cNvSpPr>
          <p:nvPr/>
        </p:nvSpPr>
        <p:spPr>
          <a:xfrm>
            <a:off x="149290" y="2537927"/>
            <a:ext cx="11840547" cy="1012639"/>
          </a:xfrm>
          <a:prstGeom prst="rect">
            <a:avLst/>
          </a:prstGeom>
        </p:spPr>
        <p:txBody>
          <a:bodyPr lIns="0" tIns="36000" rIns="0" bIns="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000" kern="120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An example after this development</a:t>
            </a:r>
            <a:endParaRPr lang="en-NL" sz="3600" dirty="0"/>
          </a:p>
        </p:txBody>
      </p:sp>
    </p:spTree>
    <p:extLst>
      <p:ext uri="{BB962C8B-B14F-4D97-AF65-F5344CB8AC3E}">
        <p14:creationId xmlns:p14="http://schemas.microsoft.com/office/powerpoint/2010/main" val="3488490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9D665-1303-C6F7-DAA7-792002BDC0E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B5708C4-6369-24C1-8312-2A7166D53E97}"/>
              </a:ext>
            </a:extLst>
          </p:cNvPr>
          <p:cNvPicPr>
            <a:picLocks noChangeAspect="1"/>
          </p:cNvPicPr>
          <p:nvPr/>
        </p:nvPicPr>
        <p:blipFill>
          <a:blip r:embed="rId2"/>
          <a:stretch>
            <a:fillRect/>
          </a:stretch>
        </p:blipFill>
        <p:spPr>
          <a:xfrm>
            <a:off x="180149" y="1568767"/>
            <a:ext cx="11831701" cy="4553585"/>
          </a:xfrm>
          <a:prstGeom prst="rect">
            <a:avLst/>
          </a:prstGeom>
        </p:spPr>
      </p:pic>
      <p:sp>
        <p:nvSpPr>
          <p:cNvPr id="10" name="Title 9">
            <a:extLst>
              <a:ext uri="{FF2B5EF4-FFF2-40B4-BE49-F238E27FC236}">
                <a16:creationId xmlns:a16="http://schemas.microsoft.com/office/drawing/2014/main" id="{1944DDE5-5A17-7584-CFB0-6D73B02BD364}"/>
              </a:ext>
            </a:extLst>
          </p:cNvPr>
          <p:cNvSpPr>
            <a:spLocks noGrp="1"/>
          </p:cNvSpPr>
          <p:nvPr>
            <p:ph type="title"/>
          </p:nvPr>
        </p:nvSpPr>
        <p:spPr/>
        <p:txBody>
          <a:bodyPr/>
          <a:lstStyle/>
          <a:p>
            <a:r>
              <a:rPr lang="en-US" dirty="0"/>
              <a:t>An example after this development</a:t>
            </a:r>
            <a:endParaRPr lang="en-NL" dirty="0"/>
          </a:p>
        </p:txBody>
      </p:sp>
      <p:sp>
        <p:nvSpPr>
          <p:cNvPr id="9" name="Slide Number Placeholder 5">
            <a:extLst>
              <a:ext uri="{FF2B5EF4-FFF2-40B4-BE49-F238E27FC236}">
                <a16:creationId xmlns:a16="http://schemas.microsoft.com/office/drawing/2014/main" id="{27D4CAE3-C621-9909-B162-C1C84610761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4" name="Content Placeholder 2">
            <a:extLst>
              <a:ext uri="{FF2B5EF4-FFF2-40B4-BE49-F238E27FC236}">
                <a16:creationId xmlns:a16="http://schemas.microsoft.com/office/drawing/2014/main" id="{03ABB895-6B5B-2463-0A47-AE007106D818}"/>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Patron Caroline Devue still cannot loan title "Revisiting gender" item barcode AU44453</a:t>
            </a:r>
            <a:endParaRPr lang="en-US" altLang="en-US" sz="2000" dirty="0"/>
          </a:p>
        </p:txBody>
      </p:sp>
      <p:sp>
        <p:nvSpPr>
          <p:cNvPr id="7" name="Rectangle 6">
            <a:extLst>
              <a:ext uri="{FF2B5EF4-FFF2-40B4-BE49-F238E27FC236}">
                <a16:creationId xmlns:a16="http://schemas.microsoft.com/office/drawing/2014/main" id="{B727F371-0196-E351-B4D9-C8DD2CC72292}"/>
              </a:ext>
            </a:extLst>
          </p:cNvPr>
          <p:cNvSpPr/>
          <p:nvPr/>
        </p:nvSpPr>
        <p:spPr>
          <a:xfrm>
            <a:off x="387298" y="2245360"/>
            <a:ext cx="1339902"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4046E6BB-BB5E-3BBF-20B8-BD426030C571}"/>
              </a:ext>
            </a:extLst>
          </p:cNvPr>
          <p:cNvSpPr/>
          <p:nvPr/>
        </p:nvSpPr>
        <p:spPr>
          <a:xfrm>
            <a:off x="3352800" y="2021840"/>
            <a:ext cx="863600"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2D0E3FF2-E0F9-822F-D11F-79B254AB3775}"/>
              </a:ext>
            </a:extLst>
          </p:cNvPr>
          <p:cNvSpPr/>
          <p:nvPr/>
        </p:nvSpPr>
        <p:spPr>
          <a:xfrm>
            <a:off x="5303520" y="4257040"/>
            <a:ext cx="173736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601748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19638-74B8-92A7-9E46-CC768BD2D4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E2571B-8B6F-01DA-DC31-947EDACCAEC8}"/>
              </a:ext>
            </a:extLst>
          </p:cNvPr>
          <p:cNvPicPr>
            <a:picLocks noChangeAspect="1"/>
          </p:cNvPicPr>
          <p:nvPr/>
        </p:nvPicPr>
        <p:blipFill>
          <a:blip r:embed="rId2"/>
          <a:stretch>
            <a:fillRect/>
          </a:stretch>
        </p:blipFill>
        <p:spPr>
          <a:xfrm>
            <a:off x="1394756" y="2164448"/>
            <a:ext cx="9402487" cy="3829584"/>
          </a:xfrm>
          <a:prstGeom prst="rect">
            <a:avLst/>
          </a:prstGeom>
        </p:spPr>
      </p:pic>
      <p:sp>
        <p:nvSpPr>
          <p:cNvPr id="10" name="Title 9">
            <a:extLst>
              <a:ext uri="{FF2B5EF4-FFF2-40B4-BE49-F238E27FC236}">
                <a16:creationId xmlns:a16="http://schemas.microsoft.com/office/drawing/2014/main" id="{DBAD9FBE-85CE-7D27-BCBB-F25776E7D0C5}"/>
              </a:ext>
            </a:extLst>
          </p:cNvPr>
          <p:cNvSpPr>
            <a:spLocks noGrp="1"/>
          </p:cNvSpPr>
          <p:nvPr>
            <p:ph type="title"/>
          </p:nvPr>
        </p:nvSpPr>
        <p:spPr/>
        <p:txBody>
          <a:bodyPr/>
          <a:lstStyle/>
          <a:p>
            <a:r>
              <a:rPr lang="en-US" dirty="0"/>
              <a:t>An example after this development</a:t>
            </a:r>
            <a:endParaRPr lang="en-NL" dirty="0"/>
          </a:p>
        </p:txBody>
      </p:sp>
      <p:sp>
        <p:nvSpPr>
          <p:cNvPr id="9" name="Slide Number Placeholder 5">
            <a:extLst>
              <a:ext uri="{FF2B5EF4-FFF2-40B4-BE49-F238E27FC236}">
                <a16:creationId xmlns:a16="http://schemas.microsoft.com/office/drawing/2014/main" id="{8F3D301A-DE26-9524-BFB0-E7AC0B9285A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4" name="Content Placeholder 2">
            <a:extLst>
              <a:ext uri="{FF2B5EF4-FFF2-40B4-BE49-F238E27FC236}">
                <a16:creationId xmlns:a16="http://schemas.microsoft.com/office/drawing/2014/main" id="{F818E6A4-5021-E411-B5F6-597EA6030EFC}"/>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Now, because we defined PHYSICAL for parameter </a:t>
            </a:r>
            <a:r>
              <a:rPr lang="en-US" dirty="0" err="1">
                <a:latin typeface="Courier New" panose="02070309020205020404" pitchFamily="49" charset="0"/>
                <a:cs typeface="Courier New" panose="02070309020205020404" pitchFamily="49" charset="0"/>
              </a:rPr>
              <a:t>block_request_if_not_loanable</a:t>
            </a:r>
            <a:r>
              <a:rPr lang="en-US" dirty="0">
                <a:latin typeface="Courier New" panose="02070309020205020404" pitchFamily="49" charset="0"/>
                <a:cs typeface="Courier New" panose="02070309020205020404" pitchFamily="49" charset="0"/>
              </a:rPr>
              <a:t> </a:t>
            </a:r>
            <a:r>
              <a:rPr lang="en-US" dirty="0"/>
              <a:t>, </a:t>
            </a:r>
            <a:r>
              <a:rPr lang="en-US" sz="2000" dirty="0"/>
              <a:t>patron Caroline Devue can no longer make a request for title "Revisiting gender" item barcode AU44453.  This is because she cannot loan it.</a:t>
            </a:r>
            <a:endParaRPr lang="en-US" altLang="en-US" sz="2000" dirty="0"/>
          </a:p>
        </p:txBody>
      </p:sp>
      <p:sp>
        <p:nvSpPr>
          <p:cNvPr id="7" name="Rectangle 6">
            <a:extLst>
              <a:ext uri="{FF2B5EF4-FFF2-40B4-BE49-F238E27FC236}">
                <a16:creationId xmlns:a16="http://schemas.microsoft.com/office/drawing/2014/main" id="{BF3D8211-0181-9710-E32D-F8927AB08F3B}"/>
              </a:ext>
            </a:extLst>
          </p:cNvPr>
          <p:cNvSpPr/>
          <p:nvPr/>
        </p:nvSpPr>
        <p:spPr>
          <a:xfrm>
            <a:off x="2287218" y="2834640"/>
            <a:ext cx="173614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39297EDD-971C-05F2-2273-219E78146B0B}"/>
              </a:ext>
            </a:extLst>
          </p:cNvPr>
          <p:cNvSpPr/>
          <p:nvPr/>
        </p:nvSpPr>
        <p:spPr>
          <a:xfrm>
            <a:off x="6329680" y="4079240"/>
            <a:ext cx="3230880" cy="482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66584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dirty="0"/>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703134"/>
            <a:ext cx="7521969" cy="508937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a:t>
            </a:r>
          </a:p>
          <a:p>
            <a:pPr lvl="1">
              <a:buFont typeface="Arial" panose="020B0604020202020204" pitchFamily="34" charset="0"/>
              <a:buChar char="•"/>
            </a:pPr>
            <a:r>
              <a:rPr lang="en-US" sz="2000" dirty="0"/>
              <a:t>An example before this development</a:t>
            </a:r>
          </a:p>
          <a:p>
            <a:pPr lvl="1">
              <a:buFont typeface="Arial" panose="020B0604020202020204" pitchFamily="34" charset="0"/>
              <a:buChar char="•"/>
            </a:pPr>
            <a:r>
              <a:rPr lang="en-US" sz="2000" dirty="0"/>
              <a:t>Using the new configuration</a:t>
            </a:r>
          </a:p>
          <a:p>
            <a:pPr lvl="1">
              <a:buFont typeface="Arial" panose="020B0604020202020204" pitchFamily="34" charset="0"/>
              <a:buChar char="•"/>
            </a:pPr>
            <a:r>
              <a:rPr lang="en-US" sz="2000" dirty="0"/>
              <a:t>An example after this development</a:t>
            </a:r>
          </a:p>
        </p:txBody>
      </p:sp>
    </p:spTree>
    <p:extLst>
      <p:ext uri="{BB962C8B-B14F-4D97-AF65-F5344CB8AC3E}">
        <p14:creationId xmlns:p14="http://schemas.microsoft.com/office/powerpoint/2010/main" val="311494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92BA-A775-45D0-A8F5-0461449EC6E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3A80FA8-9664-4713-98E2-620ADE85A7C6}"/>
              </a:ext>
            </a:extLst>
          </p:cNvPr>
          <p:cNvPicPr>
            <a:picLocks noChangeAspect="1"/>
          </p:cNvPicPr>
          <p:nvPr/>
        </p:nvPicPr>
        <p:blipFill>
          <a:blip r:embed="rId2"/>
          <a:stretch>
            <a:fillRect/>
          </a:stretch>
        </p:blipFill>
        <p:spPr>
          <a:xfrm>
            <a:off x="0" y="1526354"/>
            <a:ext cx="12192000" cy="3073771"/>
          </a:xfrm>
          <a:prstGeom prst="rect">
            <a:avLst/>
          </a:prstGeom>
          <a:ln>
            <a:solidFill>
              <a:schemeClr val="tx1"/>
            </a:solidFill>
          </a:ln>
        </p:spPr>
      </p:pic>
      <p:pic>
        <p:nvPicPr>
          <p:cNvPr id="5" name="Picture 4">
            <a:extLst>
              <a:ext uri="{FF2B5EF4-FFF2-40B4-BE49-F238E27FC236}">
                <a16:creationId xmlns:a16="http://schemas.microsoft.com/office/drawing/2014/main" id="{84C86C89-5E0D-A01E-0E15-C7D1F0943BFE}"/>
              </a:ext>
            </a:extLst>
          </p:cNvPr>
          <p:cNvPicPr>
            <a:picLocks noChangeAspect="1"/>
          </p:cNvPicPr>
          <p:nvPr/>
        </p:nvPicPr>
        <p:blipFill>
          <a:blip r:embed="rId3"/>
          <a:stretch>
            <a:fillRect/>
          </a:stretch>
        </p:blipFill>
        <p:spPr>
          <a:xfrm>
            <a:off x="0" y="3663591"/>
            <a:ext cx="12192000" cy="2578817"/>
          </a:xfrm>
          <a:prstGeom prst="rect">
            <a:avLst/>
          </a:prstGeom>
          <a:ln>
            <a:solidFill>
              <a:schemeClr val="tx1"/>
            </a:solidFill>
          </a:ln>
        </p:spPr>
      </p:pic>
      <p:sp>
        <p:nvSpPr>
          <p:cNvPr id="10" name="Title 9">
            <a:extLst>
              <a:ext uri="{FF2B5EF4-FFF2-40B4-BE49-F238E27FC236}">
                <a16:creationId xmlns:a16="http://schemas.microsoft.com/office/drawing/2014/main" id="{AD30B8D5-AD0C-CFE9-E572-B79CBA736270}"/>
              </a:ext>
            </a:extLst>
          </p:cNvPr>
          <p:cNvSpPr>
            <a:spLocks noGrp="1"/>
          </p:cNvSpPr>
          <p:nvPr>
            <p:ph type="title"/>
          </p:nvPr>
        </p:nvSpPr>
        <p:spPr/>
        <p:txBody>
          <a:bodyPr/>
          <a:lstStyle/>
          <a:p>
            <a:r>
              <a:rPr lang="en-US" dirty="0"/>
              <a:t>An example after this development</a:t>
            </a:r>
            <a:endParaRPr lang="en-NL" dirty="0"/>
          </a:p>
        </p:txBody>
      </p:sp>
      <p:sp>
        <p:nvSpPr>
          <p:cNvPr id="9" name="Slide Number Placeholder 5">
            <a:extLst>
              <a:ext uri="{FF2B5EF4-FFF2-40B4-BE49-F238E27FC236}">
                <a16:creationId xmlns:a16="http://schemas.microsoft.com/office/drawing/2014/main" id="{0C6C0BEC-AAA3-84D7-1DCB-9B83CEAB148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4" name="Content Placeholder 2">
            <a:extLst>
              <a:ext uri="{FF2B5EF4-FFF2-40B4-BE49-F238E27FC236}">
                <a16:creationId xmlns:a16="http://schemas.microsoft.com/office/drawing/2014/main" id="{D48080A7-4A8E-055F-1D92-A5BB0E352788}"/>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The request can also not be created by a staff user in Alma for Caroline:</a:t>
            </a:r>
            <a:endParaRPr lang="en-US" altLang="en-US" sz="2000" dirty="0"/>
          </a:p>
        </p:txBody>
      </p:sp>
      <p:sp>
        <p:nvSpPr>
          <p:cNvPr id="7" name="Rectangle 6">
            <a:extLst>
              <a:ext uri="{FF2B5EF4-FFF2-40B4-BE49-F238E27FC236}">
                <a16:creationId xmlns:a16="http://schemas.microsoft.com/office/drawing/2014/main" id="{3D7A885D-33A0-50A0-CC36-14B24AD2F399}"/>
              </a:ext>
            </a:extLst>
          </p:cNvPr>
          <p:cNvSpPr/>
          <p:nvPr/>
        </p:nvSpPr>
        <p:spPr>
          <a:xfrm>
            <a:off x="1342338" y="4643119"/>
            <a:ext cx="1736142" cy="30987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B977D45F-5B11-1EEF-A943-F0D1AEDE4234}"/>
              </a:ext>
            </a:extLst>
          </p:cNvPr>
          <p:cNvSpPr/>
          <p:nvPr/>
        </p:nvSpPr>
        <p:spPr>
          <a:xfrm>
            <a:off x="10281920" y="3832538"/>
            <a:ext cx="1838960" cy="64802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4D921778-2022-BEA1-9C00-228980393D3F}"/>
              </a:ext>
            </a:extLst>
          </p:cNvPr>
          <p:cNvSpPr/>
          <p:nvPr/>
        </p:nvSpPr>
        <p:spPr>
          <a:xfrm>
            <a:off x="11257280" y="1615440"/>
            <a:ext cx="530012"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3" name="Straight Arrow Connector 12">
            <a:extLst>
              <a:ext uri="{FF2B5EF4-FFF2-40B4-BE49-F238E27FC236}">
                <a16:creationId xmlns:a16="http://schemas.microsoft.com/office/drawing/2014/main" id="{C18C9A69-F989-E808-B156-AAA872227A68}"/>
              </a:ext>
            </a:extLst>
          </p:cNvPr>
          <p:cNvCxnSpPr/>
          <p:nvPr/>
        </p:nvCxnSpPr>
        <p:spPr>
          <a:xfrm flipV="1">
            <a:off x="8067040" y="4267200"/>
            <a:ext cx="2123440" cy="6857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717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5D9BF-A0A3-A2B0-9CC5-F9D0163B1181}"/>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60DB6CA-FCFC-03D7-012E-B0E5CD59EB2A}"/>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05110E08-77AA-4390-8B19-FD565C2131BD}"/>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768914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a:xfrm>
            <a:off x="597158" y="2537927"/>
            <a:ext cx="10954139" cy="1012639"/>
          </a:xfrm>
        </p:spPr>
        <p:txBody>
          <a:bodyPr/>
          <a:lstStyle/>
          <a:p>
            <a:pPr algn="ctr"/>
            <a:r>
              <a:rPr lang="en-US" sz="3600" dirty="0"/>
              <a:t>Introduction</a:t>
            </a:r>
            <a:endParaRPr lang="en-NL" sz="3600" dirty="0"/>
          </a:p>
        </p:txBody>
      </p:sp>
    </p:spTree>
    <p:extLst>
      <p:ext uri="{BB962C8B-B14F-4D97-AF65-F5344CB8AC3E}">
        <p14:creationId xmlns:p14="http://schemas.microsoft.com/office/powerpoint/2010/main" val="243635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pic>
        <p:nvPicPr>
          <p:cNvPr id="5" name="Picture 4">
            <a:extLst>
              <a:ext uri="{FF2B5EF4-FFF2-40B4-BE49-F238E27FC236}">
                <a16:creationId xmlns:a16="http://schemas.microsoft.com/office/drawing/2014/main" id="{D8F063BA-7FDC-B578-1EBF-197FAD6CE1F1}"/>
              </a:ext>
            </a:extLst>
          </p:cNvPr>
          <p:cNvPicPr>
            <a:picLocks noChangeAspect="1"/>
          </p:cNvPicPr>
          <p:nvPr/>
        </p:nvPicPr>
        <p:blipFill>
          <a:blip r:embed="rId2"/>
          <a:stretch>
            <a:fillRect/>
          </a:stretch>
        </p:blipFill>
        <p:spPr>
          <a:xfrm>
            <a:off x="0" y="2447735"/>
            <a:ext cx="12192000" cy="1962529"/>
          </a:xfrm>
          <a:prstGeom prst="rect">
            <a:avLst/>
          </a:prstGeom>
          <a:ln>
            <a:solidFill>
              <a:schemeClr val="tx1"/>
            </a:solidFill>
          </a:ln>
        </p:spPr>
      </p:pic>
    </p:spTree>
    <p:extLst>
      <p:ext uri="{BB962C8B-B14F-4D97-AF65-F5344CB8AC3E}">
        <p14:creationId xmlns:p14="http://schemas.microsoft.com/office/powerpoint/2010/main" val="365108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E42CB2-FCAD-E7A5-FA6D-A892812047A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0404193-0C50-56F9-F116-101B68937069}"/>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AFA8A26E-AB70-F14E-F5DB-D2BB171395D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B9ECA9A0-EBE5-9700-D935-49C708A3E9B6}"/>
              </a:ext>
            </a:extLst>
          </p:cNvPr>
          <p:cNvSpPr>
            <a:spLocks noGrp="1"/>
          </p:cNvSpPr>
          <p:nvPr>
            <p:ph sz="quarter" idx="13"/>
          </p:nvPr>
        </p:nvSpPr>
        <p:spPr>
          <a:xfrm>
            <a:off x="370663" y="1131352"/>
            <a:ext cx="11335783" cy="5055334"/>
          </a:xfrm>
        </p:spPr>
        <p:txBody>
          <a:bodyPr/>
          <a:lstStyle/>
          <a:p>
            <a:r>
              <a:rPr lang="en-US" sz="2000" dirty="0"/>
              <a:t>As of the May 2026 release it is possible to configure Alma to block item requests when a patron is not eligible to loan the item.</a:t>
            </a:r>
          </a:p>
          <a:p>
            <a:pPr lvl="1"/>
            <a:r>
              <a:rPr lang="en-US" sz="2000" dirty="0"/>
              <a:t>The patron is not eligible to loan the item based on its loan terms of use and any existing blocks on the patron. </a:t>
            </a:r>
          </a:p>
          <a:p>
            <a:r>
              <a:rPr lang="en-US" sz="2000" dirty="0"/>
              <a:t>This ensures that a patron cannot place a request for materials that he or she cannot loan under the library’s defined policies.</a:t>
            </a:r>
          </a:p>
          <a:p>
            <a:r>
              <a:rPr lang="en-US" sz="2000" dirty="0"/>
              <a:t>The configuration is controlled by the parameter </a:t>
            </a:r>
            <a:r>
              <a:rPr lang="en-US" sz="2000" dirty="0" err="1">
                <a:cs typeface="Courier New" panose="02070309020205020404" pitchFamily="49" charset="0"/>
                <a:hlinkClick r:id="rId2"/>
              </a:rPr>
              <a:t>block_request_if_not_loanable</a:t>
            </a:r>
            <a:r>
              <a:rPr lang="en-US" sz="2000" dirty="0">
                <a:hlinkClick r:id="rId2"/>
              </a:rPr>
              <a:t> </a:t>
            </a:r>
            <a:endParaRPr lang="en-US" sz="2000" dirty="0"/>
          </a:p>
          <a:p>
            <a:pPr lvl="1"/>
            <a:r>
              <a:rPr lang="en-US" sz="2000" dirty="0"/>
              <a:t>This parameter is accessed at "Configuration &gt; Fulfillment &gt; General &gt; Other Settings".</a:t>
            </a:r>
          </a:p>
          <a:p>
            <a:endParaRPr lang="en-US" sz="2000" dirty="0"/>
          </a:p>
        </p:txBody>
      </p:sp>
    </p:spTree>
    <p:extLst>
      <p:ext uri="{BB962C8B-B14F-4D97-AF65-F5344CB8AC3E}">
        <p14:creationId xmlns:p14="http://schemas.microsoft.com/office/powerpoint/2010/main" val="178316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E69793-713E-2E44-4B81-F71C9ED32B8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F55BB55-0D2E-DE15-517D-73C9207A52D1}"/>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076969E8-9B70-E6B6-21FA-73A41AE46FB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55566D50-4CE9-AAB1-077C-D3BE5BCB9209}"/>
              </a:ext>
            </a:extLst>
          </p:cNvPr>
          <p:cNvSpPr>
            <a:spLocks noGrp="1"/>
          </p:cNvSpPr>
          <p:nvPr>
            <p:ph sz="quarter" idx="13"/>
          </p:nvPr>
        </p:nvSpPr>
        <p:spPr>
          <a:xfrm>
            <a:off x="370663" y="1131352"/>
            <a:ext cx="11335783" cy="5055334"/>
          </a:xfrm>
        </p:spPr>
        <p:txBody>
          <a:bodyPr/>
          <a:lstStyle/>
          <a:p>
            <a:r>
              <a:rPr lang="en-US" sz="2000" dirty="0"/>
              <a:t>The parameter </a:t>
            </a:r>
            <a:r>
              <a:rPr lang="en-US" sz="2000" dirty="0" err="1">
                <a:cs typeface="Courier New" panose="02070309020205020404" pitchFamily="49" charset="0"/>
                <a:hlinkClick r:id="rId2"/>
              </a:rPr>
              <a:t>block_request_if_not_loanable</a:t>
            </a:r>
            <a:r>
              <a:rPr lang="en-US" sz="2000" dirty="0">
                <a:hlinkClick r:id="rId2"/>
              </a:rPr>
              <a:t> </a:t>
            </a:r>
            <a:r>
              <a:rPr lang="en-US" sz="2000" dirty="0"/>
              <a:t>has three options:</a:t>
            </a:r>
          </a:p>
          <a:p>
            <a:endParaRPr lang="en-US" sz="2000" dirty="0"/>
          </a:p>
          <a:p>
            <a:pPr lvl="1"/>
            <a:r>
              <a:rPr lang="en-US" sz="2000" dirty="0"/>
              <a:t>NONE — This is the default value. Alma implements the request as usual and does not check the loan eligibility.</a:t>
            </a:r>
          </a:p>
          <a:p>
            <a:pPr lvl="1"/>
            <a:endParaRPr lang="en-US" sz="2000" dirty="0"/>
          </a:p>
          <a:p>
            <a:pPr lvl="1"/>
            <a:r>
              <a:rPr lang="en-US" sz="2000" dirty="0"/>
              <a:t>PHYSICAL — Physical requests (Hold, Booking) are allowed only if both loaning and requesting are allowed by the currently selected policies. If loans are not allowed for the item or patron, Alma blocks the request creation.</a:t>
            </a:r>
          </a:p>
          <a:p>
            <a:pPr lvl="1"/>
            <a:endParaRPr lang="en-US" sz="2000" dirty="0"/>
          </a:p>
          <a:p>
            <a:pPr lvl="1"/>
            <a:r>
              <a:rPr lang="en-US" sz="2000" dirty="0"/>
              <a:t>ALL — This is the same as for PHYSICAL,  but in this case, Alma blocks Digitization requests if loans are not allowed for the item or patron.</a:t>
            </a:r>
          </a:p>
        </p:txBody>
      </p:sp>
    </p:spTree>
    <p:extLst>
      <p:ext uri="{BB962C8B-B14F-4D97-AF65-F5344CB8AC3E}">
        <p14:creationId xmlns:p14="http://schemas.microsoft.com/office/powerpoint/2010/main" val="1516452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CA31F-7DA5-E91A-03DE-1A938E53817C}"/>
            </a:ext>
          </a:extLst>
        </p:cNvPr>
        <p:cNvGrpSpPr/>
        <p:nvPr/>
      </p:nvGrpSpPr>
      <p:grpSpPr>
        <a:xfrm>
          <a:off x="0" y="0"/>
          <a:ext cx="0" cy="0"/>
          <a:chOff x="0" y="0"/>
          <a:chExt cx="0" cy="0"/>
        </a:xfrm>
      </p:grpSpPr>
      <p:sp>
        <p:nvSpPr>
          <p:cNvPr id="2" name="Text Placeholder 6">
            <a:extLst>
              <a:ext uri="{FF2B5EF4-FFF2-40B4-BE49-F238E27FC236}">
                <a16:creationId xmlns:a16="http://schemas.microsoft.com/office/drawing/2014/main" id="{42652D36-DDB0-AC19-33DF-ED22B71909D5}"/>
              </a:ext>
            </a:extLst>
          </p:cNvPr>
          <p:cNvSpPr txBox="1">
            <a:spLocks/>
          </p:cNvSpPr>
          <p:nvPr/>
        </p:nvSpPr>
        <p:spPr>
          <a:xfrm>
            <a:off x="149290" y="2537927"/>
            <a:ext cx="11840547" cy="1012639"/>
          </a:xfrm>
          <a:prstGeom prst="rect">
            <a:avLst/>
          </a:prstGeom>
        </p:spPr>
        <p:txBody>
          <a:bodyPr lIns="0" tIns="36000" rIns="0" bIns="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000" kern="120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An example before this development</a:t>
            </a:r>
            <a:endParaRPr lang="en-NL" sz="3600" dirty="0"/>
          </a:p>
        </p:txBody>
      </p:sp>
    </p:spTree>
    <p:extLst>
      <p:ext uri="{BB962C8B-B14F-4D97-AF65-F5344CB8AC3E}">
        <p14:creationId xmlns:p14="http://schemas.microsoft.com/office/powerpoint/2010/main" val="386218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44087-4A45-871E-4658-FD384B2C33D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AA8B8CF-7C65-2226-5788-CB3FBFD7E87A}"/>
              </a:ext>
            </a:extLst>
          </p:cNvPr>
          <p:cNvSpPr>
            <a:spLocks noGrp="1"/>
          </p:cNvSpPr>
          <p:nvPr>
            <p:ph type="title"/>
          </p:nvPr>
        </p:nvSpPr>
        <p:spPr/>
        <p:txBody>
          <a:bodyPr/>
          <a:lstStyle/>
          <a:p>
            <a:r>
              <a:rPr lang="en-US" dirty="0"/>
              <a:t>An example before this development</a:t>
            </a:r>
            <a:endParaRPr lang="en-NL" dirty="0"/>
          </a:p>
        </p:txBody>
      </p:sp>
      <p:sp>
        <p:nvSpPr>
          <p:cNvPr id="9" name="Slide Number Placeholder 5">
            <a:extLst>
              <a:ext uri="{FF2B5EF4-FFF2-40B4-BE49-F238E27FC236}">
                <a16:creationId xmlns:a16="http://schemas.microsoft.com/office/drawing/2014/main" id="{ACBE2F8F-699E-E5FC-40C5-39C7C96970F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2" name="Content Placeholder 2">
            <a:extLst>
              <a:ext uri="{FF2B5EF4-FFF2-40B4-BE49-F238E27FC236}">
                <a16:creationId xmlns:a16="http://schemas.microsoft.com/office/drawing/2014/main" id="{C2F6C3DB-E9F5-15F7-C8AD-62CA7038589D}"/>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Currently the parameter </a:t>
            </a:r>
            <a:r>
              <a:rPr lang="en-US" sz="2000" dirty="0" err="1">
                <a:cs typeface="Courier New" panose="02070309020205020404" pitchFamily="49" charset="0"/>
              </a:rPr>
              <a:t>block_request_if_not_loanable</a:t>
            </a:r>
            <a:r>
              <a:rPr lang="en-US" sz="2000" dirty="0"/>
              <a:t> is "NONE".</a:t>
            </a:r>
          </a:p>
          <a:p>
            <a:r>
              <a:rPr lang="en-US" altLang="en-US" sz="2000" dirty="0"/>
              <a:t>Therefore, Alma is behaving as it did before the creation of this new parameter</a:t>
            </a:r>
          </a:p>
        </p:txBody>
      </p:sp>
      <p:pic>
        <p:nvPicPr>
          <p:cNvPr id="4" name="Picture 3">
            <a:extLst>
              <a:ext uri="{FF2B5EF4-FFF2-40B4-BE49-F238E27FC236}">
                <a16:creationId xmlns:a16="http://schemas.microsoft.com/office/drawing/2014/main" id="{44B2F939-20E0-5990-D92C-3F5BA8019948}"/>
              </a:ext>
            </a:extLst>
          </p:cNvPr>
          <p:cNvPicPr>
            <a:picLocks noChangeAspect="1"/>
          </p:cNvPicPr>
          <p:nvPr/>
        </p:nvPicPr>
        <p:blipFill>
          <a:blip r:embed="rId2"/>
          <a:stretch>
            <a:fillRect/>
          </a:stretch>
        </p:blipFill>
        <p:spPr>
          <a:xfrm>
            <a:off x="589781" y="2624025"/>
            <a:ext cx="11012437" cy="1609950"/>
          </a:xfrm>
          <a:prstGeom prst="rect">
            <a:avLst/>
          </a:prstGeom>
          <a:ln>
            <a:solidFill>
              <a:schemeClr val="tx1"/>
            </a:solidFill>
          </a:ln>
        </p:spPr>
      </p:pic>
      <p:sp>
        <p:nvSpPr>
          <p:cNvPr id="5" name="Rectangle 4">
            <a:extLst>
              <a:ext uri="{FF2B5EF4-FFF2-40B4-BE49-F238E27FC236}">
                <a16:creationId xmlns:a16="http://schemas.microsoft.com/office/drawing/2014/main" id="{62F251EB-602D-B7D3-34B5-FFF5C8C94487}"/>
              </a:ext>
            </a:extLst>
          </p:cNvPr>
          <p:cNvSpPr/>
          <p:nvPr/>
        </p:nvSpPr>
        <p:spPr>
          <a:xfrm>
            <a:off x="1477926" y="3912781"/>
            <a:ext cx="1414130" cy="22328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7E49EEB9-ECA9-E0E3-8D6D-A5DE1A2C6AF4}"/>
              </a:ext>
            </a:extLst>
          </p:cNvPr>
          <p:cNvSpPr/>
          <p:nvPr/>
        </p:nvSpPr>
        <p:spPr>
          <a:xfrm>
            <a:off x="6783572" y="3912781"/>
            <a:ext cx="478465" cy="22328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5476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B861F-2321-F46A-EC01-8333CD80370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F330772-54A3-4D9E-4634-681E03AEFEED}"/>
              </a:ext>
            </a:extLst>
          </p:cNvPr>
          <p:cNvPicPr>
            <a:picLocks noChangeAspect="1"/>
          </p:cNvPicPr>
          <p:nvPr/>
        </p:nvPicPr>
        <p:blipFill>
          <a:blip r:embed="rId2"/>
          <a:stretch>
            <a:fillRect/>
          </a:stretch>
        </p:blipFill>
        <p:spPr>
          <a:xfrm>
            <a:off x="265886" y="1564541"/>
            <a:ext cx="11660227" cy="4696480"/>
          </a:xfrm>
          <a:prstGeom prst="rect">
            <a:avLst/>
          </a:prstGeom>
          <a:ln>
            <a:solidFill>
              <a:schemeClr val="tx1"/>
            </a:solidFill>
          </a:ln>
        </p:spPr>
      </p:pic>
      <p:sp>
        <p:nvSpPr>
          <p:cNvPr id="10" name="Title 9">
            <a:extLst>
              <a:ext uri="{FF2B5EF4-FFF2-40B4-BE49-F238E27FC236}">
                <a16:creationId xmlns:a16="http://schemas.microsoft.com/office/drawing/2014/main" id="{C9A9EC23-18C6-A22D-211A-6A8C48BCE1E0}"/>
              </a:ext>
            </a:extLst>
          </p:cNvPr>
          <p:cNvSpPr>
            <a:spLocks noGrp="1"/>
          </p:cNvSpPr>
          <p:nvPr>
            <p:ph type="title"/>
          </p:nvPr>
        </p:nvSpPr>
        <p:spPr/>
        <p:txBody>
          <a:bodyPr/>
          <a:lstStyle/>
          <a:p>
            <a:r>
              <a:rPr lang="en-US" dirty="0"/>
              <a:t>An example before this development</a:t>
            </a:r>
            <a:endParaRPr lang="en-NL" dirty="0"/>
          </a:p>
        </p:txBody>
      </p:sp>
      <p:sp>
        <p:nvSpPr>
          <p:cNvPr id="9" name="Slide Number Placeholder 5">
            <a:extLst>
              <a:ext uri="{FF2B5EF4-FFF2-40B4-BE49-F238E27FC236}">
                <a16:creationId xmlns:a16="http://schemas.microsoft.com/office/drawing/2014/main" id="{D3E84EB1-521B-4011-9277-B6A1523E72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2" name="Content Placeholder 2">
            <a:extLst>
              <a:ext uri="{FF2B5EF4-FFF2-40B4-BE49-F238E27FC236}">
                <a16:creationId xmlns:a16="http://schemas.microsoft.com/office/drawing/2014/main" id="{B57A4D97-6332-3C19-4839-1213200821A6}"/>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Patron Caroline Devue cannot loan title "Revisiting gender" item barcode AU44453</a:t>
            </a:r>
            <a:endParaRPr lang="en-US" altLang="en-US" sz="2000" dirty="0"/>
          </a:p>
        </p:txBody>
      </p:sp>
      <p:sp>
        <p:nvSpPr>
          <p:cNvPr id="5" name="Rectangle 4">
            <a:extLst>
              <a:ext uri="{FF2B5EF4-FFF2-40B4-BE49-F238E27FC236}">
                <a16:creationId xmlns:a16="http://schemas.microsoft.com/office/drawing/2014/main" id="{A748F591-7E8D-E60C-A20B-C6D51298299C}"/>
              </a:ext>
            </a:extLst>
          </p:cNvPr>
          <p:cNvSpPr/>
          <p:nvPr/>
        </p:nvSpPr>
        <p:spPr>
          <a:xfrm>
            <a:off x="387298" y="2264659"/>
            <a:ext cx="1414130" cy="57200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2C9F6EC9-B347-DEEA-E1EC-8BC663BAC5E9}"/>
              </a:ext>
            </a:extLst>
          </p:cNvPr>
          <p:cNvSpPr/>
          <p:nvPr/>
        </p:nvSpPr>
        <p:spPr>
          <a:xfrm>
            <a:off x="5168132" y="3689496"/>
            <a:ext cx="1283468" cy="3745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F8D5809-590A-0795-B185-B8782C36D2BE}"/>
              </a:ext>
            </a:extLst>
          </p:cNvPr>
          <p:cNvSpPr/>
          <p:nvPr/>
        </p:nvSpPr>
        <p:spPr>
          <a:xfrm>
            <a:off x="3369812" y="2077407"/>
            <a:ext cx="1283468" cy="3745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75878201"/>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9378</TotalTime>
  <Words>548</Words>
  <Application>Microsoft Office PowerPoint</Application>
  <PresentationFormat>Widescreen</PresentationFormat>
  <Paragraphs>66</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PowerPoint Presentation</vt:lpstr>
      <vt:lpstr>An example before this development</vt:lpstr>
      <vt:lpstr>An example before this development</vt:lpstr>
      <vt:lpstr>An example before this development</vt:lpstr>
      <vt:lpstr>An example before this development</vt:lpstr>
      <vt:lpstr>An example before this development</vt:lpstr>
      <vt:lpstr>An example before this development</vt:lpstr>
      <vt:lpstr>An example before this development</vt:lpstr>
      <vt:lpstr>PowerPoint Presentation</vt:lpstr>
      <vt:lpstr>Using the new configuration</vt:lpstr>
      <vt:lpstr>PowerPoint Presentation</vt:lpstr>
      <vt:lpstr>An example after this development</vt:lpstr>
      <vt:lpstr>An example after this development</vt:lpstr>
      <vt:lpstr>An example after this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5</cp:revision>
  <dcterms:created xsi:type="dcterms:W3CDTF">2023-07-24T19:21:55Z</dcterms:created>
  <dcterms:modified xsi:type="dcterms:W3CDTF">2026-05-11T14:35:47Z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